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8"/>
  </p:notesMasterIdLst>
  <p:sldIdLst>
    <p:sldId id="256" r:id="rId2"/>
    <p:sldId id="313" r:id="rId3"/>
    <p:sldId id="257" r:id="rId4"/>
    <p:sldId id="258" r:id="rId5"/>
    <p:sldId id="259" r:id="rId6"/>
    <p:sldId id="260" r:id="rId7"/>
    <p:sldId id="314" r:id="rId8"/>
    <p:sldId id="261" r:id="rId9"/>
    <p:sldId id="315" r:id="rId10"/>
    <p:sldId id="296" r:id="rId11"/>
    <p:sldId id="297" r:id="rId12"/>
    <p:sldId id="298" r:id="rId13"/>
    <p:sldId id="264" r:id="rId14"/>
    <p:sldId id="262" r:id="rId15"/>
    <p:sldId id="299" r:id="rId16"/>
    <p:sldId id="300" r:id="rId17"/>
    <p:sldId id="311" r:id="rId18"/>
    <p:sldId id="301" r:id="rId19"/>
    <p:sldId id="263" r:id="rId20"/>
    <p:sldId id="302" r:id="rId21"/>
    <p:sldId id="303" r:id="rId22"/>
    <p:sldId id="304" r:id="rId23"/>
    <p:sldId id="305" r:id="rId24"/>
    <p:sldId id="265" r:id="rId25"/>
    <p:sldId id="306" r:id="rId26"/>
    <p:sldId id="307" r:id="rId27"/>
    <p:sldId id="266" r:id="rId28"/>
    <p:sldId id="269" r:id="rId29"/>
    <p:sldId id="308" r:id="rId30"/>
    <p:sldId id="309" r:id="rId31"/>
    <p:sldId id="267" r:id="rId32"/>
    <p:sldId id="312" r:id="rId33"/>
    <p:sldId id="316" r:id="rId34"/>
    <p:sldId id="317" r:id="rId35"/>
    <p:sldId id="318" r:id="rId36"/>
    <p:sldId id="310" r:id="rId37"/>
  </p:sldIdLst>
  <p:sldSz cx="9144000" cy="5143500" type="screen16x9"/>
  <p:notesSz cx="6858000" cy="9144000"/>
  <p:embeddedFontLst>
    <p:embeddedFont>
      <p:font typeface="Cascadia Code" panose="020B0609020000020004" pitchFamily="49" charset="0"/>
      <p:regular r:id="rId39"/>
      <p:bold r:id="rId40"/>
    </p:embeddedFont>
    <p:embeddedFont>
      <p:font typeface="PT Sans" panose="020B0604020202020204" charset="0"/>
      <p:regular r:id="rId41"/>
      <p:bold r:id="rId42"/>
      <p:italic r:id="rId43"/>
      <p:boldItalic r:id="rId44"/>
    </p:embeddedFont>
    <p:embeddedFont>
      <p:font typeface="Raleway" panose="020B0604020202020204" charset="0"/>
      <p:regular r:id="rId45"/>
      <p:bold r:id="rId46"/>
      <p:italic r:id="rId47"/>
      <p:boldItalic r:id="rId48"/>
    </p:embeddedFont>
    <p:embeddedFont>
      <p:font typeface="Share" panose="020B0604020202020204" charset="0"/>
      <p:regular r:id="rId49"/>
      <p:bold r:id="rId50"/>
      <p:italic r:id="rId51"/>
      <p:boldItalic r:id="rId52"/>
    </p:embeddedFont>
    <p:embeddedFont>
      <p:font typeface="Share Tech" panose="020B0604020202020204"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6B98C2-61BF-4E10-B415-1CD1A0231D7B}">
  <a:tblStyle styleId="{D06B98C2-61BF-4E10-B415-1CD1A0231D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AD7BF85-6A51-48A7-A8E8-24474E9180E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a642015e5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a642015e5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495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a642015e5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a642015e5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36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324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2a642015e59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2a642015e5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681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a642015e5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a642015e5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a642015e5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a642015e5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487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a642015e5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a642015e5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48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a642015e5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a642015e5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1080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221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a642015e5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a642015e5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297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a642015e5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a642015e5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069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a642015e5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a642015e5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443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a642015e5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a642015e5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753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634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a642015e5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a642015e5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a642015e5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a642015e5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385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382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a642015e5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2a642015e5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a642015e59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a642015e5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126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a642015e59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a642015e5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50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8183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09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125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465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900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665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743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a642015e5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a642015e5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a642015e5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a642015e5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020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07600" y="1210675"/>
            <a:ext cx="4528800" cy="1877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000">
                <a:latin typeface="Share Tech"/>
                <a:ea typeface="Share Tech"/>
                <a:cs typeface="Share Tech"/>
                <a:sym typeface="Share Tech"/>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grpSp>
        <p:nvGrpSpPr>
          <p:cNvPr id="10" name="Google Shape;10;p2"/>
          <p:cNvGrpSpPr/>
          <p:nvPr/>
        </p:nvGrpSpPr>
        <p:grpSpPr>
          <a:xfrm flipH="1">
            <a:off x="8231127" y="3587399"/>
            <a:ext cx="1565555" cy="569110"/>
            <a:chOff x="371227" y="1223833"/>
            <a:chExt cx="1565555" cy="569110"/>
          </a:xfrm>
        </p:grpSpPr>
        <p:sp>
          <p:nvSpPr>
            <p:cNvPr id="11" name="Google Shape;11;p2"/>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2;p2"/>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4" name="Google Shape;14;p2"/>
          <p:cNvGrpSpPr/>
          <p:nvPr/>
        </p:nvGrpSpPr>
        <p:grpSpPr>
          <a:xfrm>
            <a:off x="-607079" y="493592"/>
            <a:ext cx="2414411" cy="791930"/>
            <a:chOff x="-607079" y="493592"/>
            <a:chExt cx="2414411" cy="791930"/>
          </a:xfrm>
        </p:grpSpPr>
        <p:grpSp>
          <p:nvGrpSpPr>
            <p:cNvPr id="15" name="Google Shape;15;p2"/>
            <p:cNvGrpSpPr/>
            <p:nvPr/>
          </p:nvGrpSpPr>
          <p:grpSpPr>
            <a:xfrm>
              <a:off x="241777" y="493592"/>
              <a:ext cx="1565555" cy="569110"/>
              <a:chOff x="371227" y="1223833"/>
              <a:chExt cx="1565555" cy="569110"/>
            </a:xfrm>
          </p:grpSpPr>
          <p:sp>
            <p:nvSpPr>
              <p:cNvPr id="16" name="Google Shape;16;p2"/>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18;p2"/>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 name="Google Shape;19;p2"/>
            <p:cNvGrpSpPr/>
            <p:nvPr/>
          </p:nvGrpSpPr>
          <p:grpSpPr>
            <a:xfrm>
              <a:off x="-607079" y="678215"/>
              <a:ext cx="1434061" cy="607307"/>
              <a:chOff x="-377161" y="1480452"/>
              <a:chExt cx="1290088" cy="546336"/>
            </a:xfrm>
          </p:grpSpPr>
          <p:sp>
            <p:nvSpPr>
              <p:cNvPr id="20" name="Google Shape;20;p2"/>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p2"/>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2;p2"/>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3" name="Google Shape;23;p2"/>
          <p:cNvGrpSpPr/>
          <p:nvPr/>
        </p:nvGrpSpPr>
        <p:grpSpPr>
          <a:xfrm>
            <a:off x="8260400" y="539500"/>
            <a:ext cx="1754375" cy="176025"/>
            <a:chOff x="8260400" y="539500"/>
            <a:chExt cx="1754375" cy="176025"/>
          </a:xfrm>
        </p:grpSpPr>
        <p:cxnSp>
          <p:nvCxnSpPr>
            <p:cNvPr id="24" name="Google Shape;24;p2"/>
            <p:cNvCxnSpPr/>
            <p:nvPr/>
          </p:nvCxnSpPr>
          <p:spPr>
            <a:xfrm>
              <a:off x="8260400" y="5395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5" name="Google Shape;25;p2"/>
            <p:cNvCxnSpPr/>
            <p:nvPr/>
          </p:nvCxnSpPr>
          <p:spPr>
            <a:xfrm>
              <a:off x="8430775" y="7155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6" name="Google Shape;26;p2"/>
          <p:cNvGrpSpPr/>
          <p:nvPr/>
        </p:nvGrpSpPr>
        <p:grpSpPr>
          <a:xfrm>
            <a:off x="-1041150" y="4427975"/>
            <a:ext cx="1754375" cy="176025"/>
            <a:chOff x="-1041150" y="4427975"/>
            <a:chExt cx="1754375" cy="176025"/>
          </a:xfrm>
        </p:grpSpPr>
        <p:cxnSp>
          <p:nvCxnSpPr>
            <p:cNvPr id="27" name="Google Shape;27;p2"/>
            <p:cNvCxnSpPr/>
            <p:nvPr/>
          </p:nvCxnSpPr>
          <p:spPr>
            <a:xfrm>
              <a:off x="-1041150" y="4427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8" name="Google Shape;28;p2"/>
            <p:cNvCxnSpPr/>
            <p:nvPr/>
          </p:nvCxnSpPr>
          <p:spPr>
            <a:xfrm>
              <a:off x="-870775" y="4604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9" name="Google Shape;29;p2"/>
          <p:cNvGrpSpPr/>
          <p:nvPr/>
        </p:nvGrpSpPr>
        <p:grpSpPr>
          <a:xfrm>
            <a:off x="4027574" y="277549"/>
            <a:ext cx="1089026" cy="231176"/>
            <a:chOff x="4027574" y="277549"/>
            <a:chExt cx="1089026" cy="231176"/>
          </a:xfrm>
        </p:grpSpPr>
        <p:grpSp>
          <p:nvGrpSpPr>
            <p:cNvPr id="30" name="Google Shape;30;p2"/>
            <p:cNvGrpSpPr/>
            <p:nvPr/>
          </p:nvGrpSpPr>
          <p:grpSpPr>
            <a:xfrm>
              <a:off x="4103774" y="426174"/>
              <a:ext cx="1012826" cy="82551"/>
              <a:chOff x="4065599" y="751099"/>
              <a:chExt cx="1012826" cy="82551"/>
            </a:xfrm>
          </p:grpSpPr>
          <p:sp>
            <p:nvSpPr>
              <p:cNvPr id="31" name="Google Shape;31;p2"/>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 name="Google Shape;32;p2"/>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3" name="Google Shape;33;p2"/>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4" name="Google Shape;34;p2"/>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5" name="Google Shape;35;p2"/>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6" name="Google Shape;36;p2"/>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37" name="Google Shape;37;p2"/>
            <p:cNvGrpSpPr/>
            <p:nvPr/>
          </p:nvGrpSpPr>
          <p:grpSpPr>
            <a:xfrm>
              <a:off x="4027574" y="277549"/>
              <a:ext cx="1012826" cy="82551"/>
              <a:chOff x="4065599" y="751099"/>
              <a:chExt cx="1012826" cy="82551"/>
            </a:xfrm>
          </p:grpSpPr>
          <p:sp>
            <p:nvSpPr>
              <p:cNvPr id="38" name="Google Shape;38;p2"/>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 name="Google Shape;39;p2"/>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 name="Google Shape;40;p2"/>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 name="Google Shape;41;p2"/>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 name="Google Shape;42;p2"/>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 name="Google Shape;43;p2"/>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44" name="Google Shape;44;p2"/>
          <p:cNvGrpSpPr/>
          <p:nvPr/>
        </p:nvGrpSpPr>
        <p:grpSpPr>
          <a:xfrm>
            <a:off x="7417949" y="4603999"/>
            <a:ext cx="1012826" cy="82551"/>
            <a:chOff x="4065599" y="751099"/>
            <a:chExt cx="1012826" cy="82551"/>
          </a:xfrm>
        </p:grpSpPr>
        <p:sp>
          <p:nvSpPr>
            <p:cNvPr id="45" name="Google Shape;45;p2"/>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 name="Google Shape;46;p2"/>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7" name="Google Shape;47;p2"/>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8" name="Google Shape;48;p2"/>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9" name="Google Shape;49;p2"/>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0" name="Google Shape;50;p2"/>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51" name="Google Shape;51;p2"/>
          <p:cNvGrpSpPr/>
          <p:nvPr/>
        </p:nvGrpSpPr>
        <p:grpSpPr>
          <a:xfrm>
            <a:off x="3700290" y="4571235"/>
            <a:ext cx="1667405" cy="747160"/>
            <a:chOff x="5080152" y="4756299"/>
            <a:chExt cx="1667405" cy="747160"/>
          </a:xfrm>
        </p:grpSpPr>
        <p:grpSp>
          <p:nvGrpSpPr>
            <p:cNvPr id="52" name="Google Shape;52;p2"/>
            <p:cNvGrpSpPr/>
            <p:nvPr/>
          </p:nvGrpSpPr>
          <p:grpSpPr>
            <a:xfrm flipH="1">
              <a:off x="5182002" y="4756299"/>
              <a:ext cx="1565555" cy="569110"/>
              <a:chOff x="371227" y="1223833"/>
              <a:chExt cx="1565555" cy="569110"/>
            </a:xfrm>
          </p:grpSpPr>
          <p:sp>
            <p:nvSpPr>
              <p:cNvPr id="53" name="Google Shape;53;p2"/>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2"/>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55;p2"/>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6" name="Google Shape;56;p2"/>
            <p:cNvGrpSpPr/>
            <p:nvPr/>
          </p:nvGrpSpPr>
          <p:grpSpPr>
            <a:xfrm flipH="1">
              <a:off x="5080152" y="4934349"/>
              <a:ext cx="1565555" cy="569110"/>
              <a:chOff x="371227" y="1223833"/>
              <a:chExt cx="1565555" cy="569110"/>
            </a:xfrm>
          </p:grpSpPr>
          <p:sp>
            <p:nvSpPr>
              <p:cNvPr id="57" name="Google Shape;57;p2"/>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58;p2"/>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59;p2"/>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60" name="Google Shape;60;p2"/>
          <p:cNvSpPr txBox="1">
            <a:spLocks noGrp="1"/>
          </p:cNvSpPr>
          <p:nvPr>
            <p:ph type="subTitle" idx="1"/>
          </p:nvPr>
        </p:nvSpPr>
        <p:spPr>
          <a:xfrm>
            <a:off x="2307675" y="3388988"/>
            <a:ext cx="4528800" cy="4758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800">
                <a:latin typeface="Share"/>
                <a:ea typeface="Share"/>
                <a:cs typeface="Share"/>
                <a:sym typeface="Shar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8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83"/>
        <p:cNvGrpSpPr/>
        <p:nvPr/>
      </p:nvGrpSpPr>
      <p:grpSpPr>
        <a:xfrm>
          <a:off x="0" y="0"/>
          <a:ext cx="0" cy="0"/>
          <a:chOff x="0" y="0"/>
          <a:chExt cx="0" cy="0"/>
        </a:xfrm>
      </p:grpSpPr>
      <p:grpSp>
        <p:nvGrpSpPr>
          <p:cNvPr id="284" name="Google Shape;284;p13"/>
          <p:cNvGrpSpPr/>
          <p:nvPr/>
        </p:nvGrpSpPr>
        <p:grpSpPr>
          <a:xfrm rot="-2700000" flipH="1">
            <a:off x="-1044728" y="2454864"/>
            <a:ext cx="1565540" cy="569105"/>
            <a:chOff x="371227" y="1223833"/>
            <a:chExt cx="1565555" cy="569110"/>
          </a:xfrm>
        </p:grpSpPr>
        <p:sp>
          <p:nvSpPr>
            <p:cNvPr id="285" name="Google Shape;285;p1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 name="Google Shape;286;p1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1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8" name="Google Shape;288;p13"/>
          <p:cNvGrpSpPr/>
          <p:nvPr/>
        </p:nvGrpSpPr>
        <p:grpSpPr>
          <a:xfrm flipH="1">
            <a:off x="7372165" y="331149"/>
            <a:ext cx="1565555" cy="569110"/>
            <a:chOff x="371227" y="1223833"/>
            <a:chExt cx="1565555" cy="569110"/>
          </a:xfrm>
        </p:grpSpPr>
        <p:sp>
          <p:nvSpPr>
            <p:cNvPr id="289" name="Google Shape;289;p1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1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1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2" name="Google Shape;292;p13"/>
          <p:cNvGrpSpPr/>
          <p:nvPr/>
        </p:nvGrpSpPr>
        <p:grpSpPr>
          <a:xfrm>
            <a:off x="7495671" y="3984367"/>
            <a:ext cx="2414411" cy="791930"/>
            <a:chOff x="-607079" y="493592"/>
            <a:chExt cx="2414411" cy="791930"/>
          </a:xfrm>
        </p:grpSpPr>
        <p:grpSp>
          <p:nvGrpSpPr>
            <p:cNvPr id="293" name="Google Shape;293;p13"/>
            <p:cNvGrpSpPr/>
            <p:nvPr/>
          </p:nvGrpSpPr>
          <p:grpSpPr>
            <a:xfrm>
              <a:off x="241777" y="493592"/>
              <a:ext cx="1565555" cy="569110"/>
              <a:chOff x="371227" y="1223833"/>
              <a:chExt cx="1565555" cy="569110"/>
            </a:xfrm>
          </p:grpSpPr>
          <p:sp>
            <p:nvSpPr>
              <p:cNvPr id="294" name="Google Shape;294;p1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1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1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7" name="Google Shape;297;p13"/>
            <p:cNvGrpSpPr/>
            <p:nvPr/>
          </p:nvGrpSpPr>
          <p:grpSpPr>
            <a:xfrm>
              <a:off x="-607079" y="678215"/>
              <a:ext cx="1434061" cy="607307"/>
              <a:chOff x="-377161" y="1480452"/>
              <a:chExt cx="1290088" cy="546336"/>
            </a:xfrm>
          </p:grpSpPr>
          <p:sp>
            <p:nvSpPr>
              <p:cNvPr id="298" name="Google Shape;298;p13"/>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13"/>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 name="Google Shape;300;p13"/>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301" name="Google Shape;301;p13"/>
          <p:cNvGrpSpPr/>
          <p:nvPr/>
        </p:nvGrpSpPr>
        <p:grpSpPr>
          <a:xfrm>
            <a:off x="713224" y="277549"/>
            <a:ext cx="1089026" cy="231176"/>
            <a:chOff x="713224" y="277549"/>
            <a:chExt cx="1089026" cy="231176"/>
          </a:xfrm>
        </p:grpSpPr>
        <p:grpSp>
          <p:nvGrpSpPr>
            <p:cNvPr id="302" name="Google Shape;302;p13"/>
            <p:cNvGrpSpPr/>
            <p:nvPr/>
          </p:nvGrpSpPr>
          <p:grpSpPr>
            <a:xfrm>
              <a:off x="789424" y="426174"/>
              <a:ext cx="1012826" cy="82551"/>
              <a:chOff x="4065599" y="751099"/>
              <a:chExt cx="1012826" cy="82551"/>
            </a:xfrm>
          </p:grpSpPr>
          <p:sp>
            <p:nvSpPr>
              <p:cNvPr id="303" name="Google Shape;303;p1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4" name="Google Shape;304;p1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5" name="Google Shape;305;p1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6" name="Google Shape;306;p1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7" name="Google Shape;307;p1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8" name="Google Shape;308;p1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309" name="Google Shape;309;p13"/>
            <p:cNvGrpSpPr/>
            <p:nvPr/>
          </p:nvGrpSpPr>
          <p:grpSpPr>
            <a:xfrm>
              <a:off x="713224" y="277549"/>
              <a:ext cx="1012826" cy="82551"/>
              <a:chOff x="4065599" y="751099"/>
              <a:chExt cx="1012826" cy="82551"/>
            </a:xfrm>
          </p:grpSpPr>
          <p:sp>
            <p:nvSpPr>
              <p:cNvPr id="310" name="Google Shape;310;p1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1" name="Google Shape;311;p1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2" name="Google Shape;312;p1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3" name="Google Shape;313;p1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4" name="Google Shape;314;p1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5" name="Google Shape;315;p1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316" name="Google Shape;316;p13"/>
          <p:cNvGrpSpPr/>
          <p:nvPr/>
        </p:nvGrpSpPr>
        <p:grpSpPr>
          <a:xfrm>
            <a:off x="8430775" y="2720675"/>
            <a:ext cx="1754375" cy="176025"/>
            <a:chOff x="8430775" y="2720675"/>
            <a:chExt cx="1754375" cy="176025"/>
          </a:xfrm>
        </p:grpSpPr>
        <p:cxnSp>
          <p:nvCxnSpPr>
            <p:cNvPr id="317" name="Google Shape;317;p13"/>
            <p:cNvCxnSpPr/>
            <p:nvPr/>
          </p:nvCxnSpPr>
          <p:spPr>
            <a:xfrm>
              <a:off x="8430775" y="27206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318" name="Google Shape;318;p13"/>
            <p:cNvCxnSpPr/>
            <p:nvPr/>
          </p:nvCxnSpPr>
          <p:spPr>
            <a:xfrm>
              <a:off x="8601150" y="28967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319" name="Google Shape;319;p13"/>
          <p:cNvGrpSpPr/>
          <p:nvPr/>
        </p:nvGrpSpPr>
        <p:grpSpPr>
          <a:xfrm>
            <a:off x="4065586" y="4603999"/>
            <a:ext cx="1012826" cy="82551"/>
            <a:chOff x="4065599" y="751099"/>
            <a:chExt cx="1012826" cy="82551"/>
          </a:xfrm>
        </p:grpSpPr>
        <p:sp>
          <p:nvSpPr>
            <p:cNvPr id="320" name="Google Shape;320;p1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1" name="Google Shape;321;p1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2" name="Google Shape;322;p1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3" name="Google Shape;323;p1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4" name="Google Shape;324;p1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5" name="Google Shape;325;p1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326" name="Google Shape;326;p13"/>
          <p:cNvGrpSpPr/>
          <p:nvPr/>
        </p:nvGrpSpPr>
        <p:grpSpPr>
          <a:xfrm>
            <a:off x="-1041150" y="4604000"/>
            <a:ext cx="1754375" cy="176025"/>
            <a:chOff x="-1041150" y="4604000"/>
            <a:chExt cx="1754375" cy="176025"/>
          </a:xfrm>
        </p:grpSpPr>
        <p:cxnSp>
          <p:nvCxnSpPr>
            <p:cNvPr id="327" name="Google Shape;327;p13"/>
            <p:cNvCxnSpPr/>
            <p:nvPr/>
          </p:nvCxnSpPr>
          <p:spPr>
            <a:xfrm>
              <a:off x="-1041150" y="46040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328" name="Google Shape;328;p13"/>
            <p:cNvCxnSpPr/>
            <p:nvPr/>
          </p:nvCxnSpPr>
          <p:spPr>
            <a:xfrm>
              <a:off x="-870775" y="478002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329" name="Google Shape;329;p13"/>
          <p:cNvSpPr txBox="1">
            <a:spLocks noGrp="1"/>
          </p:cNvSpPr>
          <p:nvPr>
            <p:ph type="title" hasCustomPrompt="1"/>
          </p:nvPr>
        </p:nvSpPr>
        <p:spPr>
          <a:xfrm>
            <a:off x="1141525" y="16605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0" name="Google Shape;330;p13"/>
          <p:cNvSpPr txBox="1">
            <a:spLocks noGrp="1"/>
          </p:cNvSpPr>
          <p:nvPr>
            <p:ph type="title" idx="2" hasCustomPrompt="1"/>
          </p:nvPr>
        </p:nvSpPr>
        <p:spPr>
          <a:xfrm>
            <a:off x="1141525" y="301780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1" name="Google Shape;331;p13"/>
          <p:cNvSpPr txBox="1">
            <a:spLocks noGrp="1"/>
          </p:cNvSpPr>
          <p:nvPr>
            <p:ph type="title" idx="3" hasCustomPrompt="1"/>
          </p:nvPr>
        </p:nvSpPr>
        <p:spPr>
          <a:xfrm>
            <a:off x="3486025" y="16605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2" name="Google Shape;332;p13"/>
          <p:cNvSpPr txBox="1">
            <a:spLocks noGrp="1"/>
          </p:cNvSpPr>
          <p:nvPr>
            <p:ph type="title" idx="4" hasCustomPrompt="1"/>
          </p:nvPr>
        </p:nvSpPr>
        <p:spPr>
          <a:xfrm>
            <a:off x="3486025" y="301780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3" name="Google Shape;333;p13"/>
          <p:cNvSpPr txBox="1">
            <a:spLocks noGrp="1"/>
          </p:cNvSpPr>
          <p:nvPr>
            <p:ph type="title" idx="5" hasCustomPrompt="1"/>
          </p:nvPr>
        </p:nvSpPr>
        <p:spPr>
          <a:xfrm>
            <a:off x="5830525" y="16605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4" name="Google Shape;334;p13"/>
          <p:cNvSpPr txBox="1">
            <a:spLocks noGrp="1"/>
          </p:cNvSpPr>
          <p:nvPr>
            <p:ph type="title" idx="6" hasCustomPrompt="1"/>
          </p:nvPr>
        </p:nvSpPr>
        <p:spPr>
          <a:xfrm>
            <a:off x="5830525" y="301780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 name="Google Shape;335;p13"/>
          <p:cNvSpPr txBox="1">
            <a:spLocks noGrp="1"/>
          </p:cNvSpPr>
          <p:nvPr>
            <p:ph type="subTitle" idx="1"/>
          </p:nvPr>
        </p:nvSpPr>
        <p:spPr>
          <a:xfrm>
            <a:off x="1141525" y="2217275"/>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6" name="Google Shape;336;p13"/>
          <p:cNvSpPr txBox="1">
            <a:spLocks noGrp="1"/>
          </p:cNvSpPr>
          <p:nvPr>
            <p:ph type="subTitle" idx="7"/>
          </p:nvPr>
        </p:nvSpPr>
        <p:spPr>
          <a:xfrm>
            <a:off x="3486025" y="2217275"/>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7" name="Google Shape;337;p13"/>
          <p:cNvSpPr txBox="1">
            <a:spLocks noGrp="1"/>
          </p:cNvSpPr>
          <p:nvPr>
            <p:ph type="subTitle" idx="8"/>
          </p:nvPr>
        </p:nvSpPr>
        <p:spPr>
          <a:xfrm>
            <a:off x="5830525" y="2217275"/>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8" name="Google Shape;338;p13"/>
          <p:cNvSpPr txBox="1">
            <a:spLocks noGrp="1"/>
          </p:cNvSpPr>
          <p:nvPr>
            <p:ph type="subTitle" idx="9"/>
          </p:nvPr>
        </p:nvSpPr>
        <p:spPr>
          <a:xfrm>
            <a:off x="1141525" y="3574550"/>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9" name="Google Shape;339;p13"/>
          <p:cNvSpPr txBox="1">
            <a:spLocks noGrp="1"/>
          </p:cNvSpPr>
          <p:nvPr>
            <p:ph type="subTitle" idx="13"/>
          </p:nvPr>
        </p:nvSpPr>
        <p:spPr>
          <a:xfrm>
            <a:off x="3486025" y="3574550"/>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0" name="Google Shape;340;p13"/>
          <p:cNvSpPr txBox="1">
            <a:spLocks noGrp="1"/>
          </p:cNvSpPr>
          <p:nvPr>
            <p:ph type="subTitle" idx="14"/>
          </p:nvPr>
        </p:nvSpPr>
        <p:spPr>
          <a:xfrm>
            <a:off x="5830525" y="3574550"/>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1" name="Google Shape;341;p13"/>
          <p:cNvSpPr txBox="1">
            <a:spLocks noGrp="1"/>
          </p:cNvSpPr>
          <p:nvPr>
            <p:ph type="title" idx="15"/>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376"/>
        <p:cNvGrpSpPr/>
        <p:nvPr/>
      </p:nvGrpSpPr>
      <p:grpSpPr>
        <a:xfrm>
          <a:off x="0" y="0"/>
          <a:ext cx="0" cy="0"/>
          <a:chOff x="0" y="0"/>
          <a:chExt cx="0" cy="0"/>
        </a:xfrm>
      </p:grpSpPr>
      <p:grpSp>
        <p:nvGrpSpPr>
          <p:cNvPr id="377" name="Google Shape;377;p15"/>
          <p:cNvGrpSpPr/>
          <p:nvPr/>
        </p:nvGrpSpPr>
        <p:grpSpPr>
          <a:xfrm rot="10800000">
            <a:off x="-720035" y="1120876"/>
            <a:ext cx="1434061" cy="607307"/>
            <a:chOff x="-377161" y="1480452"/>
            <a:chExt cx="1290088" cy="546336"/>
          </a:xfrm>
        </p:grpSpPr>
        <p:sp>
          <p:nvSpPr>
            <p:cNvPr id="378" name="Google Shape;378;p15"/>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9" name="Google Shape;379;p15"/>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0" name="Google Shape;380;p15"/>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81" name="Google Shape;381;p15"/>
          <p:cNvGrpSpPr/>
          <p:nvPr/>
        </p:nvGrpSpPr>
        <p:grpSpPr>
          <a:xfrm flipH="1">
            <a:off x="714022" y="277549"/>
            <a:ext cx="1012826" cy="82551"/>
            <a:chOff x="4065599" y="751099"/>
            <a:chExt cx="1012826" cy="82551"/>
          </a:xfrm>
        </p:grpSpPr>
        <p:sp>
          <p:nvSpPr>
            <p:cNvPr id="382" name="Google Shape;382;p15"/>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3" name="Google Shape;383;p15"/>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4" name="Google Shape;384;p15"/>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5" name="Google Shape;385;p15"/>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6" name="Google Shape;386;p15"/>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7" name="Google Shape;387;p15"/>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388" name="Google Shape;388;p15"/>
          <p:cNvGrpSpPr/>
          <p:nvPr/>
        </p:nvGrpSpPr>
        <p:grpSpPr>
          <a:xfrm flipH="1">
            <a:off x="-869978" y="4595375"/>
            <a:ext cx="1754375" cy="176025"/>
            <a:chOff x="8260400" y="4595375"/>
            <a:chExt cx="1754375" cy="176025"/>
          </a:xfrm>
        </p:grpSpPr>
        <p:cxnSp>
          <p:nvCxnSpPr>
            <p:cNvPr id="389" name="Google Shape;389;p15"/>
            <p:cNvCxnSpPr/>
            <p:nvPr/>
          </p:nvCxnSpPr>
          <p:spPr>
            <a:xfrm>
              <a:off x="8260400" y="45953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390" name="Google Shape;390;p15"/>
            <p:cNvCxnSpPr/>
            <p:nvPr/>
          </p:nvCxnSpPr>
          <p:spPr>
            <a:xfrm>
              <a:off x="8430775" y="47714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391" name="Google Shape;391;p15"/>
          <p:cNvGrpSpPr/>
          <p:nvPr/>
        </p:nvGrpSpPr>
        <p:grpSpPr>
          <a:xfrm flipH="1">
            <a:off x="8431572" y="360100"/>
            <a:ext cx="1754375" cy="176025"/>
            <a:chOff x="-1041150" y="360100"/>
            <a:chExt cx="1754375" cy="176025"/>
          </a:xfrm>
        </p:grpSpPr>
        <p:cxnSp>
          <p:nvCxnSpPr>
            <p:cNvPr id="392" name="Google Shape;392;p15"/>
            <p:cNvCxnSpPr/>
            <p:nvPr/>
          </p:nvCxnSpPr>
          <p:spPr>
            <a:xfrm>
              <a:off x="-1041150" y="3601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393" name="Google Shape;393;p15"/>
            <p:cNvCxnSpPr/>
            <p:nvPr/>
          </p:nvCxnSpPr>
          <p:spPr>
            <a:xfrm>
              <a:off x="-870775" y="5361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394" name="Google Shape;394;p15"/>
          <p:cNvGrpSpPr/>
          <p:nvPr/>
        </p:nvGrpSpPr>
        <p:grpSpPr>
          <a:xfrm flipH="1">
            <a:off x="8384713" y="4082310"/>
            <a:ext cx="1667405" cy="747160"/>
            <a:chOff x="5080152" y="4756299"/>
            <a:chExt cx="1667405" cy="747160"/>
          </a:xfrm>
        </p:grpSpPr>
        <p:grpSp>
          <p:nvGrpSpPr>
            <p:cNvPr id="395" name="Google Shape;395;p15"/>
            <p:cNvGrpSpPr/>
            <p:nvPr/>
          </p:nvGrpSpPr>
          <p:grpSpPr>
            <a:xfrm flipH="1">
              <a:off x="5182002" y="4756299"/>
              <a:ext cx="1565555" cy="569110"/>
              <a:chOff x="371227" y="1223833"/>
              <a:chExt cx="1565555" cy="569110"/>
            </a:xfrm>
          </p:grpSpPr>
          <p:sp>
            <p:nvSpPr>
              <p:cNvPr id="396" name="Google Shape;396;p1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7" name="Google Shape;397;p1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8" name="Google Shape;398;p1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99" name="Google Shape;399;p15"/>
            <p:cNvGrpSpPr/>
            <p:nvPr/>
          </p:nvGrpSpPr>
          <p:grpSpPr>
            <a:xfrm flipH="1">
              <a:off x="5080152" y="4934349"/>
              <a:ext cx="1565555" cy="569110"/>
              <a:chOff x="371227" y="1223833"/>
              <a:chExt cx="1565555" cy="569110"/>
            </a:xfrm>
          </p:grpSpPr>
          <p:sp>
            <p:nvSpPr>
              <p:cNvPr id="400" name="Google Shape;400;p1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1" name="Google Shape;401;p1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2" name="Google Shape;402;p1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403" name="Google Shape;403;p15"/>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15"/>
        <p:cNvGrpSpPr/>
        <p:nvPr/>
      </p:nvGrpSpPr>
      <p:grpSpPr>
        <a:xfrm>
          <a:off x="0" y="0"/>
          <a:ext cx="0" cy="0"/>
          <a:chOff x="0" y="0"/>
          <a:chExt cx="0" cy="0"/>
        </a:xfrm>
      </p:grpSpPr>
      <p:grpSp>
        <p:nvGrpSpPr>
          <p:cNvPr id="616" name="Google Shape;616;p23"/>
          <p:cNvGrpSpPr/>
          <p:nvPr/>
        </p:nvGrpSpPr>
        <p:grpSpPr>
          <a:xfrm rot="10800000">
            <a:off x="-729421" y="1120876"/>
            <a:ext cx="1434061" cy="607307"/>
            <a:chOff x="-377161" y="1480452"/>
            <a:chExt cx="1290088" cy="546336"/>
          </a:xfrm>
        </p:grpSpPr>
        <p:sp>
          <p:nvSpPr>
            <p:cNvPr id="617" name="Google Shape;617;p23"/>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8" name="Google Shape;618;p23"/>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23"/>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20" name="Google Shape;620;p23"/>
          <p:cNvGrpSpPr/>
          <p:nvPr/>
        </p:nvGrpSpPr>
        <p:grpSpPr>
          <a:xfrm flipH="1">
            <a:off x="704637" y="277549"/>
            <a:ext cx="1012826" cy="82551"/>
            <a:chOff x="4065599" y="751099"/>
            <a:chExt cx="1012826" cy="82551"/>
          </a:xfrm>
        </p:grpSpPr>
        <p:sp>
          <p:nvSpPr>
            <p:cNvPr id="621" name="Google Shape;621;p2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2" name="Google Shape;622;p2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3" name="Google Shape;623;p2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4" name="Google Shape;624;p2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5" name="Google Shape;625;p2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6" name="Google Shape;626;p2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627" name="Google Shape;627;p23"/>
          <p:cNvGrpSpPr/>
          <p:nvPr/>
        </p:nvGrpSpPr>
        <p:grpSpPr>
          <a:xfrm flipH="1">
            <a:off x="-879364" y="4595375"/>
            <a:ext cx="1754375" cy="176025"/>
            <a:chOff x="8260400" y="4595375"/>
            <a:chExt cx="1754375" cy="176025"/>
          </a:xfrm>
        </p:grpSpPr>
        <p:cxnSp>
          <p:nvCxnSpPr>
            <p:cNvPr id="628" name="Google Shape;628;p23"/>
            <p:cNvCxnSpPr/>
            <p:nvPr/>
          </p:nvCxnSpPr>
          <p:spPr>
            <a:xfrm>
              <a:off x="8260400" y="45953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629" name="Google Shape;629;p23"/>
            <p:cNvCxnSpPr/>
            <p:nvPr/>
          </p:nvCxnSpPr>
          <p:spPr>
            <a:xfrm>
              <a:off x="8430775" y="47714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630" name="Google Shape;630;p23"/>
          <p:cNvGrpSpPr/>
          <p:nvPr/>
        </p:nvGrpSpPr>
        <p:grpSpPr>
          <a:xfrm flipH="1">
            <a:off x="8422186" y="360100"/>
            <a:ext cx="1754375" cy="176025"/>
            <a:chOff x="-1041150" y="360100"/>
            <a:chExt cx="1754375" cy="176025"/>
          </a:xfrm>
        </p:grpSpPr>
        <p:cxnSp>
          <p:nvCxnSpPr>
            <p:cNvPr id="631" name="Google Shape;631;p23"/>
            <p:cNvCxnSpPr/>
            <p:nvPr/>
          </p:nvCxnSpPr>
          <p:spPr>
            <a:xfrm>
              <a:off x="-1041150" y="3601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632" name="Google Shape;632;p23"/>
            <p:cNvCxnSpPr/>
            <p:nvPr/>
          </p:nvCxnSpPr>
          <p:spPr>
            <a:xfrm>
              <a:off x="-870775" y="5361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633" name="Google Shape;633;p23"/>
          <p:cNvGrpSpPr/>
          <p:nvPr/>
        </p:nvGrpSpPr>
        <p:grpSpPr>
          <a:xfrm flipH="1">
            <a:off x="8375327" y="4082310"/>
            <a:ext cx="1667405" cy="747160"/>
            <a:chOff x="5080152" y="4756299"/>
            <a:chExt cx="1667405" cy="747160"/>
          </a:xfrm>
        </p:grpSpPr>
        <p:grpSp>
          <p:nvGrpSpPr>
            <p:cNvPr id="634" name="Google Shape;634;p23"/>
            <p:cNvGrpSpPr/>
            <p:nvPr/>
          </p:nvGrpSpPr>
          <p:grpSpPr>
            <a:xfrm flipH="1">
              <a:off x="5182002" y="4756299"/>
              <a:ext cx="1565555" cy="569110"/>
              <a:chOff x="371227" y="1223833"/>
              <a:chExt cx="1565555" cy="569110"/>
            </a:xfrm>
          </p:grpSpPr>
          <p:sp>
            <p:nvSpPr>
              <p:cNvPr id="635" name="Google Shape;635;p2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6" name="Google Shape;636;p2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7" name="Google Shape;637;p2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38" name="Google Shape;638;p23"/>
            <p:cNvGrpSpPr/>
            <p:nvPr/>
          </p:nvGrpSpPr>
          <p:grpSpPr>
            <a:xfrm flipH="1">
              <a:off x="5080152" y="4934349"/>
              <a:ext cx="1565555" cy="569110"/>
              <a:chOff x="371227" y="1223833"/>
              <a:chExt cx="1565555" cy="569110"/>
            </a:xfrm>
          </p:grpSpPr>
          <p:sp>
            <p:nvSpPr>
              <p:cNvPr id="639" name="Google Shape;639;p2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0" name="Google Shape;640;p2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1" name="Google Shape;641;p2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642" name="Google Shape;642;p23"/>
          <p:cNvSpPr txBox="1">
            <a:spLocks noGrp="1"/>
          </p:cNvSpPr>
          <p:nvPr>
            <p:ph type="subTitle" idx="1"/>
          </p:nvPr>
        </p:nvSpPr>
        <p:spPr>
          <a:xfrm>
            <a:off x="937625" y="2274025"/>
            <a:ext cx="2175300" cy="14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3" name="Google Shape;643;p23"/>
          <p:cNvSpPr txBox="1">
            <a:spLocks noGrp="1"/>
          </p:cNvSpPr>
          <p:nvPr>
            <p:ph type="subTitle" idx="2"/>
          </p:nvPr>
        </p:nvSpPr>
        <p:spPr>
          <a:xfrm>
            <a:off x="3484347" y="2274025"/>
            <a:ext cx="2175300" cy="14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4" name="Google Shape;644;p23"/>
          <p:cNvSpPr txBox="1">
            <a:spLocks noGrp="1"/>
          </p:cNvSpPr>
          <p:nvPr>
            <p:ph type="subTitle" idx="3"/>
          </p:nvPr>
        </p:nvSpPr>
        <p:spPr>
          <a:xfrm>
            <a:off x="6031075" y="2274025"/>
            <a:ext cx="2175300" cy="14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5" name="Google Shape;645;p23"/>
          <p:cNvSpPr txBox="1">
            <a:spLocks noGrp="1"/>
          </p:cNvSpPr>
          <p:nvPr>
            <p:ph type="subTitle" idx="4"/>
          </p:nvPr>
        </p:nvSpPr>
        <p:spPr>
          <a:xfrm>
            <a:off x="937625" y="1865001"/>
            <a:ext cx="21753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6" name="Google Shape;646;p23"/>
          <p:cNvSpPr txBox="1">
            <a:spLocks noGrp="1"/>
          </p:cNvSpPr>
          <p:nvPr>
            <p:ph type="subTitle" idx="5"/>
          </p:nvPr>
        </p:nvSpPr>
        <p:spPr>
          <a:xfrm>
            <a:off x="3484350" y="1865001"/>
            <a:ext cx="21753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7" name="Google Shape;647;p23"/>
          <p:cNvSpPr txBox="1">
            <a:spLocks noGrp="1"/>
          </p:cNvSpPr>
          <p:nvPr>
            <p:ph type="subTitle" idx="6"/>
          </p:nvPr>
        </p:nvSpPr>
        <p:spPr>
          <a:xfrm>
            <a:off x="6031075" y="1865001"/>
            <a:ext cx="21753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8" name="Google Shape;648;p23"/>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49"/>
        <p:cNvGrpSpPr/>
        <p:nvPr/>
      </p:nvGrpSpPr>
      <p:grpSpPr>
        <a:xfrm>
          <a:off x="0" y="0"/>
          <a:ext cx="0" cy="0"/>
          <a:chOff x="0" y="0"/>
          <a:chExt cx="0" cy="0"/>
        </a:xfrm>
      </p:grpSpPr>
      <p:grpSp>
        <p:nvGrpSpPr>
          <p:cNvPr id="650" name="Google Shape;650;p24"/>
          <p:cNvGrpSpPr/>
          <p:nvPr/>
        </p:nvGrpSpPr>
        <p:grpSpPr>
          <a:xfrm flipH="1">
            <a:off x="3789254" y="4845812"/>
            <a:ext cx="1565555" cy="569110"/>
            <a:chOff x="371227" y="1223833"/>
            <a:chExt cx="1565555" cy="569110"/>
          </a:xfrm>
        </p:grpSpPr>
        <p:sp>
          <p:nvSpPr>
            <p:cNvPr id="651" name="Google Shape;651;p24"/>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2" name="Google Shape;652;p24"/>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3" name="Google Shape;653;p24"/>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54" name="Google Shape;654;p24"/>
          <p:cNvGrpSpPr/>
          <p:nvPr/>
        </p:nvGrpSpPr>
        <p:grpSpPr>
          <a:xfrm rot="10800000">
            <a:off x="-754484" y="4079856"/>
            <a:ext cx="1667405" cy="747160"/>
            <a:chOff x="5080152" y="4756299"/>
            <a:chExt cx="1667405" cy="747160"/>
          </a:xfrm>
        </p:grpSpPr>
        <p:grpSp>
          <p:nvGrpSpPr>
            <p:cNvPr id="655" name="Google Shape;655;p24"/>
            <p:cNvGrpSpPr/>
            <p:nvPr/>
          </p:nvGrpSpPr>
          <p:grpSpPr>
            <a:xfrm flipH="1">
              <a:off x="5182002" y="4756299"/>
              <a:ext cx="1565555" cy="569110"/>
              <a:chOff x="371227" y="1223833"/>
              <a:chExt cx="1565555" cy="569110"/>
            </a:xfrm>
          </p:grpSpPr>
          <p:sp>
            <p:nvSpPr>
              <p:cNvPr id="656" name="Google Shape;656;p24"/>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24"/>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8" name="Google Shape;658;p24"/>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59" name="Google Shape;659;p24"/>
            <p:cNvGrpSpPr/>
            <p:nvPr/>
          </p:nvGrpSpPr>
          <p:grpSpPr>
            <a:xfrm flipH="1">
              <a:off x="5080152" y="4934349"/>
              <a:ext cx="1565555" cy="569110"/>
              <a:chOff x="371227" y="1223833"/>
              <a:chExt cx="1565555" cy="569110"/>
            </a:xfrm>
          </p:grpSpPr>
          <p:sp>
            <p:nvSpPr>
              <p:cNvPr id="660" name="Google Shape;660;p24"/>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1" name="Google Shape;661;p24"/>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2" name="Google Shape;662;p24"/>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663" name="Google Shape;663;p24"/>
          <p:cNvGrpSpPr/>
          <p:nvPr/>
        </p:nvGrpSpPr>
        <p:grpSpPr>
          <a:xfrm flipH="1">
            <a:off x="8650786" y="4557263"/>
            <a:ext cx="1754375" cy="176025"/>
            <a:chOff x="-1269750" y="4557263"/>
            <a:chExt cx="1754375" cy="176025"/>
          </a:xfrm>
        </p:grpSpPr>
        <p:cxnSp>
          <p:nvCxnSpPr>
            <p:cNvPr id="664" name="Google Shape;664;p24"/>
            <p:cNvCxnSpPr/>
            <p:nvPr/>
          </p:nvCxnSpPr>
          <p:spPr>
            <a:xfrm>
              <a:off x="-1269750" y="4557263"/>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665" name="Google Shape;665;p24"/>
            <p:cNvCxnSpPr/>
            <p:nvPr/>
          </p:nvCxnSpPr>
          <p:spPr>
            <a:xfrm>
              <a:off x="-1099375" y="4733288"/>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666" name="Google Shape;666;p24"/>
          <p:cNvGrpSpPr/>
          <p:nvPr/>
        </p:nvGrpSpPr>
        <p:grpSpPr>
          <a:xfrm flipH="1">
            <a:off x="7409362" y="277549"/>
            <a:ext cx="1012826" cy="82551"/>
            <a:chOff x="4065599" y="751099"/>
            <a:chExt cx="1012826" cy="82551"/>
          </a:xfrm>
        </p:grpSpPr>
        <p:sp>
          <p:nvSpPr>
            <p:cNvPr id="667" name="Google Shape;667;p24"/>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8" name="Google Shape;668;p24"/>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9" name="Google Shape;669;p24"/>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0" name="Google Shape;670;p24"/>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1" name="Google Shape;671;p24"/>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2" name="Google Shape;672;p24"/>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673" name="Google Shape;673;p24"/>
          <p:cNvGrpSpPr/>
          <p:nvPr/>
        </p:nvGrpSpPr>
        <p:grpSpPr>
          <a:xfrm flipH="1">
            <a:off x="-879364" y="1145775"/>
            <a:ext cx="1754375" cy="176025"/>
            <a:chOff x="8260400" y="1145775"/>
            <a:chExt cx="1754375" cy="176025"/>
          </a:xfrm>
        </p:grpSpPr>
        <p:cxnSp>
          <p:nvCxnSpPr>
            <p:cNvPr id="674" name="Google Shape;674;p24"/>
            <p:cNvCxnSpPr/>
            <p:nvPr/>
          </p:nvCxnSpPr>
          <p:spPr>
            <a:xfrm>
              <a:off x="8260400" y="13218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675" name="Google Shape;675;p24"/>
            <p:cNvCxnSpPr/>
            <p:nvPr/>
          </p:nvCxnSpPr>
          <p:spPr>
            <a:xfrm>
              <a:off x="8430775" y="114577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676" name="Google Shape;676;p24"/>
          <p:cNvSpPr txBox="1">
            <a:spLocks noGrp="1"/>
          </p:cNvSpPr>
          <p:nvPr>
            <p:ph type="subTitle" idx="1"/>
          </p:nvPr>
        </p:nvSpPr>
        <p:spPr>
          <a:xfrm>
            <a:off x="912925" y="2139275"/>
            <a:ext cx="33366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7" name="Google Shape;677;p24"/>
          <p:cNvSpPr txBox="1">
            <a:spLocks noGrp="1"/>
          </p:cNvSpPr>
          <p:nvPr>
            <p:ph type="subTitle" idx="2"/>
          </p:nvPr>
        </p:nvSpPr>
        <p:spPr>
          <a:xfrm>
            <a:off x="4894652" y="2139275"/>
            <a:ext cx="33366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8" name="Google Shape;678;p24"/>
          <p:cNvSpPr txBox="1">
            <a:spLocks noGrp="1"/>
          </p:cNvSpPr>
          <p:nvPr>
            <p:ph type="subTitle" idx="3"/>
          </p:nvPr>
        </p:nvSpPr>
        <p:spPr>
          <a:xfrm>
            <a:off x="912925" y="3498475"/>
            <a:ext cx="33366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9" name="Google Shape;679;p24"/>
          <p:cNvSpPr txBox="1">
            <a:spLocks noGrp="1"/>
          </p:cNvSpPr>
          <p:nvPr>
            <p:ph type="subTitle" idx="4"/>
          </p:nvPr>
        </p:nvSpPr>
        <p:spPr>
          <a:xfrm>
            <a:off x="4894652" y="3498475"/>
            <a:ext cx="33366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0" name="Google Shape;680;p24"/>
          <p:cNvSpPr txBox="1">
            <a:spLocks noGrp="1"/>
          </p:cNvSpPr>
          <p:nvPr>
            <p:ph type="subTitle" idx="5"/>
          </p:nvPr>
        </p:nvSpPr>
        <p:spPr>
          <a:xfrm>
            <a:off x="912925" y="1742525"/>
            <a:ext cx="3336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1" name="Google Shape;681;p24"/>
          <p:cNvSpPr txBox="1">
            <a:spLocks noGrp="1"/>
          </p:cNvSpPr>
          <p:nvPr>
            <p:ph type="subTitle" idx="6"/>
          </p:nvPr>
        </p:nvSpPr>
        <p:spPr>
          <a:xfrm>
            <a:off x="912925" y="3101625"/>
            <a:ext cx="3336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2" name="Google Shape;682;p24"/>
          <p:cNvSpPr txBox="1">
            <a:spLocks noGrp="1"/>
          </p:cNvSpPr>
          <p:nvPr>
            <p:ph type="subTitle" idx="7"/>
          </p:nvPr>
        </p:nvSpPr>
        <p:spPr>
          <a:xfrm>
            <a:off x="4894625" y="1742525"/>
            <a:ext cx="3336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3" name="Google Shape;683;p24"/>
          <p:cNvSpPr txBox="1">
            <a:spLocks noGrp="1"/>
          </p:cNvSpPr>
          <p:nvPr>
            <p:ph type="subTitle" idx="8"/>
          </p:nvPr>
        </p:nvSpPr>
        <p:spPr>
          <a:xfrm>
            <a:off x="4894625" y="3101625"/>
            <a:ext cx="3336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4" name="Google Shape;684;p2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734"/>
        <p:cNvGrpSpPr/>
        <p:nvPr/>
      </p:nvGrpSpPr>
      <p:grpSpPr>
        <a:xfrm>
          <a:off x="0" y="0"/>
          <a:ext cx="0" cy="0"/>
          <a:chOff x="0" y="0"/>
          <a:chExt cx="0" cy="0"/>
        </a:xfrm>
      </p:grpSpPr>
      <p:grpSp>
        <p:nvGrpSpPr>
          <p:cNvPr id="735" name="Google Shape;735;p26"/>
          <p:cNvGrpSpPr/>
          <p:nvPr/>
        </p:nvGrpSpPr>
        <p:grpSpPr>
          <a:xfrm flipH="1">
            <a:off x="7206143" y="498268"/>
            <a:ext cx="2414411" cy="791930"/>
            <a:chOff x="-607079" y="493592"/>
            <a:chExt cx="2414411" cy="791930"/>
          </a:xfrm>
        </p:grpSpPr>
        <p:grpSp>
          <p:nvGrpSpPr>
            <p:cNvPr id="736" name="Google Shape;736;p26"/>
            <p:cNvGrpSpPr/>
            <p:nvPr/>
          </p:nvGrpSpPr>
          <p:grpSpPr>
            <a:xfrm>
              <a:off x="241777" y="493592"/>
              <a:ext cx="1565555" cy="569110"/>
              <a:chOff x="371227" y="1223833"/>
              <a:chExt cx="1565555" cy="569110"/>
            </a:xfrm>
          </p:grpSpPr>
          <p:sp>
            <p:nvSpPr>
              <p:cNvPr id="737" name="Google Shape;737;p26"/>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8" name="Google Shape;738;p26"/>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26"/>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40" name="Google Shape;740;p26"/>
            <p:cNvGrpSpPr/>
            <p:nvPr/>
          </p:nvGrpSpPr>
          <p:grpSpPr>
            <a:xfrm>
              <a:off x="-607079" y="678215"/>
              <a:ext cx="1434061" cy="607307"/>
              <a:chOff x="-377161" y="1480452"/>
              <a:chExt cx="1290088" cy="546336"/>
            </a:xfrm>
          </p:grpSpPr>
          <p:sp>
            <p:nvSpPr>
              <p:cNvPr id="741" name="Google Shape;741;p26"/>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2" name="Google Shape;742;p26"/>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3" name="Google Shape;743;p26"/>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744" name="Google Shape;744;p26"/>
          <p:cNvGrpSpPr/>
          <p:nvPr/>
        </p:nvGrpSpPr>
        <p:grpSpPr>
          <a:xfrm rot="10800000">
            <a:off x="-1044700" y="1467683"/>
            <a:ext cx="1754375" cy="176025"/>
            <a:chOff x="8720000" y="4515975"/>
            <a:chExt cx="1754375" cy="176025"/>
          </a:xfrm>
        </p:grpSpPr>
        <p:cxnSp>
          <p:nvCxnSpPr>
            <p:cNvPr id="745" name="Google Shape;745;p26"/>
            <p:cNvCxnSpPr/>
            <p:nvPr/>
          </p:nvCxnSpPr>
          <p:spPr>
            <a:xfrm>
              <a:off x="8720000" y="4515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746" name="Google Shape;746;p26"/>
            <p:cNvCxnSpPr/>
            <p:nvPr/>
          </p:nvCxnSpPr>
          <p:spPr>
            <a:xfrm>
              <a:off x="8890375" y="4692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747" name="Google Shape;747;p26"/>
          <p:cNvGrpSpPr/>
          <p:nvPr/>
        </p:nvGrpSpPr>
        <p:grpSpPr>
          <a:xfrm rot="10800000">
            <a:off x="4065588" y="4773657"/>
            <a:ext cx="1012826" cy="82551"/>
            <a:chOff x="4065599" y="751099"/>
            <a:chExt cx="1012826" cy="82551"/>
          </a:xfrm>
        </p:grpSpPr>
        <p:sp>
          <p:nvSpPr>
            <p:cNvPr id="748" name="Google Shape;748;p26"/>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49" name="Google Shape;749;p26"/>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0" name="Google Shape;750;p26"/>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1" name="Google Shape;751;p26"/>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2" name="Google Shape;752;p26"/>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3" name="Google Shape;753;p26"/>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754" name="Google Shape;754;p26"/>
          <p:cNvGrpSpPr/>
          <p:nvPr/>
        </p:nvGrpSpPr>
        <p:grpSpPr>
          <a:xfrm rot="10800000">
            <a:off x="8262800" y="4597633"/>
            <a:ext cx="1754375" cy="176025"/>
            <a:chOff x="-1041150" y="360100"/>
            <a:chExt cx="1754375" cy="176025"/>
          </a:xfrm>
        </p:grpSpPr>
        <p:cxnSp>
          <p:nvCxnSpPr>
            <p:cNvPr id="755" name="Google Shape;755;p26"/>
            <p:cNvCxnSpPr/>
            <p:nvPr/>
          </p:nvCxnSpPr>
          <p:spPr>
            <a:xfrm>
              <a:off x="-1041150" y="53612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756" name="Google Shape;756;p26"/>
            <p:cNvCxnSpPr/>
            <p:nvPr/>
          </p:nvCxnSpPr>
          <p:spPr>
            <a:xfrm>
              <a:off x="-870775" y="3601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757" name="Google Shape;757;p26"/>
          <p:cNvGrpSpPr/>
          <p:nvPr/>
        </p:nvGrpSpPr>
        <p:grpSpPr>
          <a:xfrm flipH="1">
            <a:off x="-493982" y="3583918"/>
            <a:ext cx="2414411" cy="791930"/>
            <a:chOff x="-607079" y="493592"/>
            <a:chExt cx="2414411" cy="791930"/>
          </a:xfrm>
        </p:grpSpPr>
        <p:grpSp>
          <p:nvGrpSpPr>
            <p:cNvPr id="758" name="Google Shape;758;p26"/>
            <p:cNvGrpSpPr/>
            <p:nvPr/>
          </p:nvGrpSpPr>
          <p:grpSpPr>
            <a:xfrm>
              <a:off x="241777" y="493592"/>
              <a:ext cx="1565555" cy="569110"/>
              <a:chOff x="371227" y="1223833"/>
              <a:chExt cx="1565555" cy="569110"/>
            </a:xfrm>
          </p:grpSpPr>
          <p:sp>
            <p:nvSpPr>
              <p:cNvPr id="759" name="Google Shape;759;p26"/>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0" name="Google Shape;760;p26"/>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26"/>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62" name="Google Shape;762;p26"/>
            <p:cNvGrpSpPr/>
            <p:nvPr/>
          </p:nvGrpSpPr>
          <p:grpSpPr>
            <a:xfrm>
              <a:off x="-607079" y="678215"/>
              <a:ext cx="1434061" cy="607307"/>
              <a:chOff x="-377161" y="1480452"/>
              <a:chExt cx="1290088" cy="546336"/>
            </a:xfrm>
          </p:grpSpPr>
          <p:sp>
            <p:nvSpPr>
              <p:cNvPr id="763" name="Google Shape;763;p26"/>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26"/>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26"/>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766" name="Google Shape;766;p26"/>
          <p:cNvSpPr txBox="1">
            <a:spLocks noGrp="1"/>
          </p:cNvSpPr>
          <p:nvPr>
            <p:ph type="title" hasCustomPrompt="1"/>
          </p:nvPr>
        </p:nvSpPr>
        <p:spPr>
          <a:xfrm>
            <a:off x="2833812" y="2016125"/>
            <a:ext cx="30699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7" name="Google Shape;767;p26"/>
          <p:cNvSpPr txBox="1">
            <a:spLocks noGrp="1"/>
          </p:cNvSpPr>
          <p:nvPr>
            <p:ph type="subTitle" idx="1"/>
          </p:nvPr>
        </p:nvSpPr>
        <p:spPr>
          <a:xfrm>
            <a:off x="2833812" y="2714575"/>
            <a:ext cx="3069900" cy="41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PT Sans"/>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Font typeface="PT Sans"/>
              <a:buNone/>
              <a:defRPr>
                <a:latin typeface="PT Sans"/>
                <a:ea typeface="PT Sans"/>
                <a:cs typeface="PT Sans"/>
                <a:sym typeface="PT Sans"/>
              </a:defRPr>
            </a:lvl4pPr>
            <a:lvl5pPr lvl="4" algn="ctr" rtl="0">
              <a:lnSpc>
                <a:spcPct val="100000"/>
              </a:lnSpc>
              <a:spcBef>
                <a:spcPts val="0"/>
              </a:spcBef>
              <a:spcAft>
                <a:spcPts val="0"/>
              </a:spcAft>
              <a:buSzPts val="1200"/>
              <a:buFont typeface="PT Sans"/>
              <a:buNone/>
              <a:defRPr>
                <a:latin typeface="PT Sans"/>
                <a:ea typeface="PT Sans"/>
                <a:cs typeface="PT Sans"/>
                <a:sym typeface="PT Sans"/>
              </a:defRPr>
            </a:lvl5pPr>
            <a:lvl6pPr lvl="5" algn="ctr" rtl="0">
              <a:lnSpc>
                <a:spcPct val="100000"/>
              </a:lnSpc>
              <a:spcBef>
                <a:spcPts val="0"/>
              </a:spcBef>
              <a:spcAft>
                <a:spcPts val="0"/>
              </a:spcAft>
              <a:buSzPts val="1200"/>
              <a:buFont typeface="PT Sans"/>
              <a:buNone/>
              <a:defRPr>
                <a:latin typeface="PT Sans"/>
                <a:ea typeface="PT Sans"/>
                <a:cs typeface="PT Sans"/>
                <a:sym typeface="PT Sans"/>
              </a:defRPr>
            </a:lvl6pPr>
            <a:lvl7pPr lvl="6" algn="ctr" rtl="0">
              <a:lnSpc>
                <a:spcPct val="100000"/>
              </a:lnSpc>
              <a:spcBef>
                <a:spcPts val="0"/>
              </a:spcBef>
              <a:spcAft>
                <a:spcPts val="0"/>
              </a:spcAft>
              <a:buSzPts val="1200"/>
              <a:buFont typeface="PT Sans"/>
              <a:buNone/>
              <a:defRPr>
                <a:latin typeface="PT Sans"/>
                <a:ea typeface="PT Sans"/>
                <a:cs typeface="PT Sans"/>
                <a:sym typeface="PT Sans"/>
              </a:defRPr>
            </a:lvl7pPr>
            <a:lvl8pPr lvl="7" algn="ctr" rtl="0">
              <a:lnSpc>
                <a:spcPct val="100000"/>
              </a:lnSpc>
              <a:spcBef>
                <a:spcPts val="0"/>
              </a:spcBef>
              <a:spcAft>
                <a:spcPts val="0"/>
              </a:spcAft>
              <a:buSzPts val="1200"/>
              <a:buFont typeface="PT Sans"/>
              <a:buNone/>
              <a:defRPr>
                <a:latin typeface="PT Sans"/>
                <a:ea typeface="PT Sans"/>
                <a:cs typeface="PT Sans"/>
                <a:sym typeface="PT Sans"/>
              </a:defRPr>
            </a:lvl8pPr>
            <a:lvl9pPr lvl="8" algn="ctr" rtl="0">
              <a:lnSpc>
                <a:spcPct val="100000"/>
              </a:lnSpc>
              <a:spcBef>
                <a:spcPts val="0"/>
              </a:spcBef>
              <a:spcAft>
                <a:spcPts val="0"/>
              </a:spcAft>
              <a:buSzPts val="1200"/>
              <a:buFont typeface="PT Sans"/>
              <a:buNone/>
              <a:defRPr>
                <a:latin typeface="PT Sans"/>
                <a:ea typeface="PT Sans"/>
                <a:cs typeface="PT Sans"/>
                <a:sym typeface="PT Sans"/>
              </a:defRPr>
            </a:lvl9pPr>
          </a:lstStyle>
          <a:p>
            <a:endParaRPr/>
          </a:p>
        </p:txBody>
      </p:sp>
      <p:sp>
        <p:nvSpPr>
          <p:cNvPr id="768" name="Google Shape;768;p26"/>
          <p:cNvSpPr txBox="1">
            <a:spLocks noGrp="1"/>
          </p:cNvSpPr>
          <p:nvPr>
            <p:ph type="title" idx="2" hasCustomPrompt="1"/>
          </p:nvPr>
        </p:nvSpPr>
        <p:spPr>
          <a:xfrm>
            <a:off x="709674" y="539500"/>
            <a:ext cx="30699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9" name="Google Shape;769;p26"/>
          <p:cNvSpPr txBox="1">
            <a:spLocks noGrp="1"/>
          </p:cNvSpPr>
          <p:nvPr>
            <p:ph type="subTitle" idx="3"/>
          </p:nvPr>
        </p:nvSpPr>
        <p:spPr>
          <a:xfrm>
            <a:off x="709674" y="1238246"/>
            <a:ext cx="3069900" cy="41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PT Sans"/>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Font typeface="PT Sans"/>
              <a:buNone/>
              <a:defRPr>
                <a:latin typeface="PT Sans"/>
                <a:ea typeface="PT Sans"/>
                <a:cs typeface="PT Sans"/>
                <a:sym typeface="PT Sans"/>
              </a:defRPr>
            </a:lvl4pPr>
            <a:lvl5pPr lvl="4" algn="ctr" rtl="0">
              <a:lnSpc>
                <a:spcPct val="100000"/>
              </a:lnSpc>
              <a:spcBef>
                <a:spcPts val="0"/>
              </a:spcBef>
              <a:spcAft>
                <a:spcPts val="0"/>
              </a:spcAft>
              <a:buSzPts val="1200"/>
              <a:buFont typeface="PT Sans"/>
              <a:buNone/>
              <a:defRPr>
                <a:latin typeface="PT Sans"/>
                <a:ea typeface="PT Sans"/>
                <a:cs typeface="PT Sans"/>
                <a:sym typeface="PT Sans"/>
              </a:defRPr>
            </a:lvl5pPr>
            <a:lvl6pPr lvl="5" algn="ctr" rtl="0">
              <a:lnSpc>
                <a:spcPct val="100000"/>
              </a:lnSpc>
              <a:spcBef>
                <a:spcPts val="0"/>
              </a:spcBef>
              <a:spcAft>
                <a:spcPts val="0"/>
              </a:spcAft>
              <a:buSzPts val="1200"/>
              <a:buFont typeface="PT Sans"/>
              <a:buNone/>
              <a:defRPr>
                <a:latin typeface="PT Sans"/>
                <a:ea typeface="PT Sans"/>
                <a:cs typeface="PT Sans"/>
                <a:sym typeface="PT Sans"/>
              </a:defRPr>
            </a:lvl6pPr>
            <a:lvl7pPr lvl="6" algn="ctr" rtl="0">
              <a:lnSpc>
                <a:spcPct val="100000"/>
              </a:lnSpc>
              <a:spcBef>
                <a:spcPts val="0"/>
              </a:spcBef>
              <a:spcAft>
                <a:spcPts val="0"/>
              </a:spcAft>
              <a:buSzPts val="1200"/>
              <a:buFont typeface="PT Sans"/>
              <a:buNone/>
              <a:defRPr>
                <a:latin typeface="PT Sans"/>
                <a:ea typeface="PT Sans"/>
                <a:cs typeface="PT Sans"/>
                <a:sym typeface="PT Sans"/>
              </a:defRPr>
            </a:lvl7pPr>
            <a:lvl8pPr lvl="7" algn="ctr" rtl="0">
              <a:lnSpc>
                <a:spcPct val="100000"/>
              </a:lnSpc>
              <a:spcBef>
                <a:spcPts val="0"/>
              </a:spcBef>
              <a:spcAft>
                <a:spcPts val="0"/>
              </a:spcAft>
              <a:buSzPts val="1200"/>
              <a:buFont typeface="PT Sans"/>
              <a:buNone/>
              <a:defRPr>
                <a:latin typeface="PT Sans"/>
                <a:ea typeface="PT Sans"/>
                <a:cs typeface="PT Sans"/>
                <a:sym typeface="PT Sans"/>
              </a:defRPr>
            </a:lvl8pPr>
            <a:lvl9pPr lvl="8" algn="ctr" rtl="0">
              <a:lnSpc>
                <a:spcPct val="100000"/>
              </a:lnSpc>
              <a:spcBef>
                <a:spcPts val="0"/>
              </a:spcBef>
              <a:spcAft>
                <a:spcPts val="0"/>
              </a:spcAft>
              <a:buSzPts val="1200"/>
              <a:buFont typeface="PT Sans"/>
              <a:buNone/>
              <a:defRPr>
                <a:latin typeface="PT Sans"/>
                <a:ea typeface="PT Sans"/>
                <a:cs typeface="PT Sans"/>
                <a:sym typeface="PT Sans"/>
              </a:defRPr>
            </a:lvl9pPr>
          </a:lstStyle>
          <a:p>
            <a:endParaRPr/>
          </a:p>
        </p:txBody>
      </p:sp>
      <p:sp>
        <p:nvSpPr>
          <p:cNvPr id="770" name="Google Shape;770;p26"/>
          <p:cNvSpPr txBox="1">
            <a:spLocks noGrp="1"/>
          </p:cNvSpPr>
          <p:nvPr>
            <p:ph type="title" idx="4" hasCustomPrompt="1"/>
          </p:nvPr>
        </p:nvSpPr>
        <p:spPr>
          <a:xfrm>
            <a:off x="4957987" y="3492750"/>
            <a:ext cx="30699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71" name="Google Shape;771;p26"/>
          <p:cNvSpPr txBox="1">
            <a:spLocks noGrp="1"/>
          </p:cNvSpPr>
          <p:nvPr>
            <p:ph type="subTitle" idx="5"/>
          </p:nvPr>
        </p:nvSpPr>
        <p:spPr>
          <a:xfrm>
            <a:off x="4957987" y="4191200"/>
            <a:ext cx="3069900" cy="41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PT Sans"/>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Font typeface="PT Sans"/>
              <a:buNone/>
              <a:defRPr>
                <a:latin typeface="PT Sans"/>
                <a:ea typeface="PT Sans"/>
                <a:cs typeface="PT Sans"/>
                <a:sym typeface="PT Sans"/>
              </a:defRPr>
            </a:lvl4pPr>
            <a:lvl5pPr lvl="4" algn="ctr" rtl="0">
              <a:lnSpc>
                <a:spcPct val="100000"/>
              </a:lnSpc>
              <a:spcBef>
                <a:spcPts val="0"/>
              </a:spcBef>
              <a:spcAft>
                <a:spcPts val="0"/>
              </a:spcAft>
              <a:buSzPts val="1200"/>
              <a:buFont typeface="PT Sans"/>
              <a:buNone/>
              <a:defRPr>
                <a:latin typeface="PT Sans"/>
                <a:ea typeface="PT Sans"/>
                <a:cs typeface="PT Sans"/>
                <a:sym typeface="PT Sans"/>
              </a:defRPr>
            </a:lvl5pPr>
            <a:lvl6pPr lvl="5" algn="ctr" rtl="0">
              <a:lnSpc>
                <a:spcPct val="100000"/>
              </a:lnSpc>
              <a:spcBef>
                <a:spcPts val="0"/>
              </a:spcBef>
              <a:spcAft>
                <a:spcPts val="0"/>
              </a:spcAft>
              <a:buSzPts val="1200"/>
              <a:buFont typeface="PT Sans"/>
              <a:buNone/>
              <a:defRPr>
                <a:latin typeface="PT Sans"/>
                <a:ea typeface="PT Sans"/>
                <a:cs typeface="PT Sans"/>
                <a:sym typeface="PT Sans"/>
              </a:defRPr>
            </a:lvl6pPr>
            <a:lvl7pPr lvl="6" algn="ctr" rtl="0">
              <a:lnSpc>
                <a:spcPct val="100000"/>
              </a:lnSpc>
              <a:spcBef>
                <a:spcPts val="0"/>
              </a:spcBef>
              <a:spcAft>
                <a:spcPts val="0"/>
              </a:spcAft>
              <a:buSzPts val="1200"/>
              <a:buFont typeface="PT Sans"/>
              <a:buNone/>
              <a:defRPr>
                <a:latin typeface="PT Sans"/>
                <a:ea typeface="PT Sans"/>
                <a:cs typeface="PT Sans"/>
                <a:sym typeface="PT Sans"/>
              </a:defRPr>
            </a:lvl7pPr>
            <a:lvl8pPr lvl="7" algn="ctr" rtl="0">
              <a:lnSpc>
                <a:spcPct val="100000"/>
              </a:lnSpc>
              <a:spcBef>
                <a:spcPts val="0"/>
              </a:spcBef>
              <a:spcAft>
                <a:spcPts val="0"/>
              </a:spcAft>
              <a:buSzPts val="1200"/>
              <a:buFont typeface="PT Sans"/>
              <a:buNone/>
              <a:defRPr>
                <a:latin typeface="PT Sans"/>
                <a:ea typeface="PT Sans"/>
                <a:cs typeface="PT Sans"/>
                <a:sym typeface="PT Sans"/>
              </a:defRPr>
            </a:lvl8pPr>
            <a:lvl9pPr lvl="8" algn="ctr" rtl="0">
              <a:lnSpc>
                <a:spcPct val="100000"/>
              </a:lnSpc>
              <a:spcBef>
                <a:spcPts val="0"/>
              </a:spcBef>
              <a:spcAft>
                <a:spcPts val="0"/>
              </a:spcAft>
              <a:buSzPts val="1200"/>
              <a:buFont typeface="PT Sans"/>
              <a:buNone/>
              <a:defRPr>
                <a:latin typeface="PT Sans"/>
                <a:ea typeface="PT Sans"/>
                <a:cs typeface="PT Sans"/>
                <a:sym typeface="PT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11"/>
        <p:cNvGrpSpPr/>
        <p:nvPr/>
      </p:nvGrpSpPr>
      <p:grpSpPr>
        <a:xfrm>
          <a:off x="0" y="0"/>
          <a:ext cx="0" cy="0"/>
          <a:chOff x="0" y="0"/>
          <a:chExt cx="0" cy="0"/>
        </a:xfrm>
      </p:grpSpPr>
      <p:grpSp>
        <p:nvGrpSpPr>
          <p:cNvPr id="812" name="Google Shape;812;p28"/>
          <p:cNvGrpSpPr/>
          <p:nvPr/>
        </p:nvGrpSpPr>
        <p:grpSpPr>
          <a:xfrm flipH="1">
            <a:off x="8231127" y="3587399"/>
            <a:ext cx="1565555" cy="569110"/>
            <a:chOff x="371227" y="1223833"/>
            <a:chExt cx="1565555" cy="569110"/>
          </a:xfrm>
        </p:grpSpPr>
        <p:sp>
          <p:nvSpPr>
            <p:cNvPr id="813" name="Google Shape;813;p28"/>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28"/>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28"/>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16" name="Google Shape;816;p28"/>
          <p:cNvGrpSpPr/>
          <p:nvPr/>
        </p:nvGrpSpPr>
        <p:grpSpPr>
          <a:xfrm rot="10800000" flipH="1">
            <a:off x="-607079" y="231542"/>
            <a:ext cx="2414411" cy="791930"/>
            <a:chOff x="-607079" y="493592"/>
            <a:chExt cx="2414411" cy="791930"/>
          </a:xfrm>
        </p:grpSpPr>
        <p:grpSp>
          <p:nvGrpSpPr>
            <p:cNvPr id="817" name="Google Shape;817;p28"/>
            <p:cNvGrpSpPr/>
            <p:nvPr/>
          </p:nvGrpSpPr>
          <p:grpSpPr>
            <a:xfrm>
              <a:off x="241777" y="493592"/>
              <a:ext cx="1565555" cy="569110"/>
              <a:chOff x="371227" y="1223833"/>
              <a:chExt cx="1565555" cy="569110"/>
            </a:xfrm>
          </p:grpSpPr>
          <p:sp>
            <p:nvSpPr>
              <p:cNvPr id="818" name="Google Shape;818;p28"/>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9" name="Google Shape;819;p28"/>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820;p28"/>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21" name="Google Shape;821;p28"/>
            <p:cNvGrpSpPr/>
            <p:nvPr/>
          </p:nvGrpSpPr>
          <p:grpSpPr>
            <a:xfrm>
              <a:off x="-607079" y="678215"/>
              <a:ext cx="1434061" cy="607307"/>
              <a:chOff x="-377161" y="1480452"/>
              <a:chExt cx="1290088" cy="546336"/>
            </a:xfrm>
          </p:grpSpPr>
          <p:sp>
            <p:nvSpPr>
              <p:cNvPr id="822" name="Google Shape;822;p28"/>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3" name="Google Shape;823;p28"/>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4" name="Google Shape;824;p28"/>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825" name="Google Shape;825;p28"/>
          <p:cNvGrpSpPr/>
          <p:nvPr/>
        </p:nvGrpSpPr>
        <p:grpSpPr>
          <a:xfrm>
            <a:off x="8260400" y="539500"/>
            <a:ext cx="1754375" cy="176025"/>
            <a:chOff x="8260400" y="539500"/>
            <a:chExt cx="1754375" cy="176025"/>
          </a:xfrm>
        </p:grpSpPr>
        <p:cxnSp>
          <p:nvCxnSpPr>
            <p:cNvPr id="826" name="Google Shape;826;p28"/>
            <p:cNvCxnSpPr/>
            <p:nvPr/>
          </p:nvCxnSpPr>
          <p:spPr>
            <a:xfrm>
              <a:off x="8260400" y="5395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827" name="Google Shape;827;p28"/>
            <p:cNvCxnSpPr/>
            <p:nvPr/>
          </p:nvCxnSpPr>
          <p:spPr>
            <a:xfrm>
              <a:off x="8430775" y="7155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828" name="Google Shape;828;p28"/>
          <p:cNvGrpSpPr/>
          <p:nvPr/>
        </p:nvGrpSpPr>
        <p:grpSpPr>
          <a:xfrm>
            <a:off x="-1041150" y="4427975"/>
            <a:ext cx="1754375" cy="176025"/>
            <a:chOff x="-1041150" y="4427975"/>
            <a:chExt cx="1754375" cy="176025"/>
          </a:xfrm>
        </p:grpSpPr>
        <p:cxnSp>
          <p:nvCxnSpPr>
            <p:cNvPr id="829" name="Google Shape;829;p28"/>
            <p:cNvCxnSpPr/>
            <p:nvPr/>
          </p:nvCxnSpPr>
          <p:spPr>
            <a:xfrm>
              <a:off x="-1041150" y="4427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830" name="Google Shape;830;p28"/>
            <p:cNvCxnSpPr/>
            <p:nvPr/>
          </p:nvCxnSpPr>
          <p:spPr>
            <a:xfrm>
              <a:off x="-870775" y="4604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831" name="Google Shape;831;p28"/>
          <p:cNvGrpSpPr/>
          <p:nvPr/>
        </p:nvGrpSpPr>
        <p:grpSpPr>
          <a:xfrm>
            <a:off x="4027574" y="277549"/>
            <a:ext cx="1089026" cy="231176"/>
            <a:chOff x="4027574" y="277549"/>
            <a:chExt cx="1089026" cy="231176"/>
          </a:xfrm>
        </p:grpSpPr>
        <p:grpSp>
          <p:nvGrpSpPr>
            <p:cNvPr id="832" name="Google Shape;832;p28"/>
            <p:cNvGrpSpPr/>
            <p:nvPr/>
          </p:nvGrpSpPr>
          <p:grpSpPr>
            <a:xfrm>
              <a:off x="4103774" y="426174"/>
              <a:ext cx="1012826" cy="82551"/>
              <a:chOff x="4065599" y="751099"/>
              <a:chExt cx="1012826" cy="82551"/>
            </a:xfrm>
          </p:grpSpPr>
          <p:sp>
            <p:nvSpPr>
              <p:cNvPr id="833" name="Google Shape;833;p28"/>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4" name="Google Shape;834;p28"/>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5" name="Google Shape;835;p28"/>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6" name="Google Shape;836;p28"/>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7" name="Google Shape;837;p28"/>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8" name="Google Shape;838;p28"/>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39" name="Google Shape;839;p28"/>
            <p:cNvGrpSpPr/>
            <p:nvPr/>
          </p:nvGrpSpPr>
          <p:grpSpPr>
            <a:xfrm>
              <a:off x="4027574" y="277549"/>
              <a:ext cx="1012826" cy="82551"/>
              <a:chOff x="4065599" y="751099"/>
              <a:chExt cx="1012826" cy="82551"/>
            </a:xfrm>
          </p:grpSpPr>
          <p:sp>
            <p:nvSpPr>
              <p:cNvPr id="840" name="Google Shape;840;p28"/>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1" name="Google Shape;841;p28"/>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2" name="Google Shape;842;p28"/>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3" name="Google Shape;843;p28"/>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4" name="Google Shape;844;p28"/>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5" name="Google Shape;845;p28"/>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846" name="Google Shape;846;p28"/>
          <p:cNvGrpSpPr/>
          <p:nvPr/>
        </p:nvGrpSpPr>
        <p:grpSpPr>
          <a:xfrm>
            <a:off x="7417949" y="4603999"/>
            <a:ext cx="1012826" cy="82551"/>
            <a:chOff x="4065599" y="751099"/>
            <a:chExt cx="1012826" cy="82551"/>
          </a:xfrm>
        </p:grpSpPr>
        <p:sp>
          <p:nvSpPr>
            <p:cNvPr id="847" name="Google Shape;847;p28"/>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8" name="Google Shape;848;p28"/>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9" name="Google Shape;849;p28"/>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0" name="Google Shape;850;p28"/>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1" name="Google Shape;851;p28"/>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2" name="Google Shape;852;p28"/>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53" name="Google Shape;853;p28"/>
          <p:cNvGrpSpPr/>
          <p:nvPr/>
        </p:nvGrpSpPr>
        <p:grpSpPr>
          <a:xfrm>
            <a:off x="4327200" y="4426152"/>
            <a:ext cx="413601" cy="355696"/>
            <a:chOff x="6836400" y="2393902"/>
            <a:chExt cx="413601" cy="355696"/>
          </a:xfrm>
        </p:grpSpPr>
        <p:sp>
          <p:nvSpPr>
            <p:cNvPr id="854" name="Google Shape;854;p28"/>
            <p:cNvSpPr/>
            <p:nvPr/>
          </p:nvSpPr>
          <p:spPr>
            <a:xfrm rot="5399991">
              <a:off x="67888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5" name="Google Shape;855;p28"/>
            <p:cNvSpPr/>
            <p:nvPr/>
          </p:nvSpPr>
          <p:spPr>
            <a:xfrm rot="5399991">
              <a:off x="69418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56"/>
        <p:cNvGrpSpPr/>
        <p:nvPr/>
      </p:nvGrpSpPr>
      <p:grpSpPr>
        <a:xfrm>
          <a:off x="0" y="0"/>
          <a:ext cx="0" cy="0"/>
          <a:chOff x="0" y="0"/>
          <a:chExt cx="0" cy="0"/>
        </a:xfrm>
      </p:grpSpPr>
      <p:grpSp>
        <p:nvGrpSpPr>
          <p:cNvPr id="857" name="Google Shape;857;p29"/>
          <p:cNvGrpSpPr/>
          <p:nvPr/>
        </p:nvGrpSpPr>
        <p:grpSpPr>
          <a:xfrm rot="10800000">
            <a:off x="-729421" y="2359826"/>
            <a:ext cx="1434061" cy="607307"/>
            <a:chOff x="-377161" y="1480452"/>
            <a:chExt cx="1290088" cy="546336"/>
          </a:xfrm>
        </p:grpSpPr>
        <p:sp>
          <p:nvSpPr>
            <p:cNvPr id="858" name="Google Shape;858;p29"/>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9" name="Google Shape;859;p29"/>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0" name="Google Shape;860;p29"/>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61" name="Google Shape;861;p29"/>
          <p:cNvGrpSpPr/>
          <p:nvPr/>
        </p:nvGrpSpPr>
        <p:grpSpPr>
          <a:xfrm flipH="1">
            <a:off x="704637" y="277549"/>
            <a:ext cx="1012826" cy="82551"/>
            <a:chOff x="4065599" y="751099"/>
            <a:chExt cx="1012826" cy="82551"/>
          </a:xfrm>
        </p:grpSpPr>
        <p:sp>
          <p:nvSpPr>
            <p:cNvPr id="862" name="Google Shape;862;p29"/>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3" name="Google Shape;863;p29"/>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4" name="Google Shape;864;p29"/>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5" name="Google Shape;865;p29"/>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6" name="Google Shape;866;p29"/>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7" name="Google Shape;867;p29"/>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68" name="Google Shape;868;p29"/>
          <p:cNvGrpSpPr/>
          <p:nvPr/>
        </p:nvGrpSpPr>
        <p:grpSpPr>
          <a:xfrm flipH="1">
            <a:off x="-879364" y="4595375"/>
            <a:ext cx="1754375" cy="176025"/>
            <a:chOff x="8260400" y="4595375"/>
            <a:chExt cx="1754375" cy="176025"/>
          </a:xfrm>
        </p:grpSpPr>
        <p:cxnSp>
          <p:nvCxnSpPr>
            <p:cNvPr id="869" name="Google Shape;869;p29"/>
            <p:cNvCxnSpPr/>
            <p:nvPr/>
          </p:nvCxnSpPr>
          <p:spPr>
            <a:xfrm>
              <a:off x="8260400" y="45953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870" name="Google Shape;870;p29"/>
            <p:cNvCxnSpPr/>
            <p:nvPr/>
          </p:nvCxnSpPr>
          <p:spPr>
            <a:xfrm>
              <a:off x="8430775" y="47714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871" name="Google Shape;871;p29"/>
          <p:cNvGrpSpPr/>
          <p:nvPr/>
        </p:nvGrpSpPr>
        <p:grpSpPr>
          <a:xfrm flipH="1">
            <a:off x="8422186" y="360100"/>
            <a:ext cx="1754375" cy="176025"/>
            <a:chOff x="-1041150" y="360100"/>
            <a:chExt cx="1754375" cy="176025"/>
          </a:xfrm>
        </p:grpSpPr>
        <p:cxnSp>
          <p:nvCxnSpPr>
            <p:cNvPr id="872" name="Google Shape;872;p29"/>
            <p:cNvCxnSpPr/>
            <p:nvPr/>
          </p:nvCxnSpPr>
          <p:spPr>
            <a:xfrm>
              <a:off x="-1041150" y="3601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873" name="Google Shape;873;p29"/>
            <p:cNvCxnSpPr/>
            <p:nvPr/>
          </p:nvCxnSpPr>
          <p:spPr>
            <a:xfrm>
              <a:off x="-870775" y="5361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874" name="Google Shape;874;p29"/>
          <p:cNvGrpSpPr/>
          <p:nvPr/>
        </p:nvGrpSpPr>
        <p:grpSpPr>
          <a:xfrm flipH="1">
            <a:off x="7897757" y="4082310"/>
            <a:ext cx="1667405" cy="747160"/>
            <a:chOff x="5080152" y="4756299"/>
            <a:chExt cx="1667405" cy="747160"/>
          </a:xfrm>
        </p:grpSpPr>
        <p:grpSp>
          <p:nvGrpSpPr>
            <p:cNvPr id="875" name="Google Shape;875;p29"/>
            <p:cNvGrpSpPr/>
            <p:nvPr/>
          </p:nvGrpSpPr>
          <p:grpSpPr>
            <a:xfrm flipH="1">
              <a:off x="5182002" y="4756299"/>
              <a:ext cx="1565555" cy="569110"/>
              <a:chOff x="371227" y="1223833"/>
              <a:chExt cx="1565555" cy="569110"/>
            </a:xfrm>
          </p:grpSpPr>
          <p:sp>
            <p:nvSpPr>
              <p:cNvPr id="876" name="Google Shape;876;p29"/>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7" name="Google Shape;877;p29"/>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8" name="Google Shape;878;p29"/>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79" name="Google Shape;879;p29"/>
            <p:cNvGrpSpPr/>
            <p:nvPr/>
          </p:nvGrpSpPr>
          <p:grpSpPr>
            <a:xfrm flipH="1">
              <a:off x="5080152" y="4934349"/>
              <a:ext cx="1565555" cy="569110"/>
              <a:chOff x="371227" y="1223833"/>
              <a:chExt cx="1565555" cy="569110"/>
            </a:xfrm>
          </p:grpSpPr>
          <p:sp>
            <p:nvSpPr>
              <p:cNvPr id="880" name="Google Shape;880;p29"/>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1" name="Google Shape;881;p29"/>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2" name="Google Shape;882;p29"/>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85"/>
        <p:cNvGrpSpPr/>
        <p:nvPr/>
      </p:nvGrpSpPr>
      <p:grpSpPr>
        <a:xfrm>
          <a:off x="0" y="0"/>
          <a:ext cx="0" cy="0"/>
          <a:chOff x="0" y="0"/>
          <a:chExt cx="0" cy="0"/>
        </a:xfrm>
      </p:grpSpPr>
      <p:grpSp>
        <p:nvGrpSpPr>
          <p:cNvPr id="686" name="Google Shape;686;p25"/>
          <p:cNvGrpSpPr/>
          <p:nvPr/>
        </p:nvGrpSpPr>
        <p:grpSpPr>
          <a:xfrm rot="2700000">
            <a:off x="8634149" y="2454864"/>
            <a:ext cx="1565540" cy="569105"/>
            <a:chOff x="371227" y="1223833"/>
            <a:chExt cx="1565555" cy="569110"/>
          </a:xfrm>
        </p:grpSpPr>
        <p:sp>
          <p:nvSpPr>
            <p:cNvPr id="687" name="Google Shape;687;p2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8" name="Google Shape;688;p2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9" name="Google Shape;689;p2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90" name="Google Shape;690;p25"/>
          <p:cNvGrpSpPr/>
          <p:nvPr/>
        </p:nvGrpSpPr>
        <p:grpSpPr>
          <a:xfrm>
            <a:off x="217241" y="331149"/>
            <a:ext cx="1565555" cy="569110"/>
            <a:chOff x="371227" y="1223833"/>
            <a:chExt cx="1565555" cy="569110"/>
          </a:xfrm>
        </p:grpSpPr>
        <p:sp>
          <p:nvSpPr>
            <p:cNvPr id="691" name="Google Shape;691;p2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2" name="Google Shape;692;p2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3" name="Google Shape;693;p2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94" name="Google Shape;694;p25"/>
          <p:cNvGrpSpPr/>
          <p:nvPr/>
        </p:nvGrpSpPr>
        <p:grpSpPr>
          <a:xfrm flipH="1">
            <a:off x="-755122" y="3984367"/>
            <a:ext cx="2414411" cy="791930"/>
            <a:chOff x="-607079" y="493592"/>
            <a:chExt cx="2414411" cy="791930"/>
          </a:xfrm>
        </p:grpSpPr>
        <p:grpSp>
          <p:nvGrpSpPr>
            <p:cNvPr id="695" name="Google Shape;695;p25"/>
            <p:cNvGrpSpPr/>
            <p:nvPr/>
          </p:nvGrpSpPr>
          <p:grpSpPr>
            <a:xfrm>
              <a:off x="241777" y="493592"/>
              <a:ext cx="1565555" cy="569110"/>
              <a:chOff x="371227" y="1223833"/>
              <a:chExt cx="1565555" cy="569110"/>
            </a:xfrm>
          </p:grpSpPr>
          <p:sp>
            <p:nvSpPr>
              <p:cNvPr id="696" name="Google Shape;696;p2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7" name="Google Shape;697;p2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8" name="Google Shape;698;p2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99" name="Google Shape;699;p25"/>
            <p:cNvGrpSpPr/>
            <p:nvPr/>
          </p:nvGrpSpPr>
          <p:grpSpPr>
            <a:xfrm>
              <a:off x="-607079" y="678215"/>
              <a:ext cx="1434061" cy="607307"/>
              <a:chOff x="-377161" y="1480452"/>
              <a:chExt cx="1290088" cy="546336"/>
            </a:xfrm>
          </p:grpSpPr>
          <p:sp>
            <p:nvSpPr>
              <p:cNvPr id="700" name="Google Shape;700;p25"/>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1" name="Google Shape;701;p25"/>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2" name="Google Shape;702;p25"/>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703" name="Google Shape;703;p25"/>
          <p:cNvGrpSpPr/>
          <p:nvPr/>
        </p:nvGrpSpPr>
        <p:grpSpPr>
          <a:xfrm flipH="1">
            <a:off x="7352711" y="277549"/>
            <a:ext cx="1089026" cy="231176"/>
            <a:chOff x="713224" y="277549"/>
            <a:chExt cx="1089026" cy="231176"/>
          </a:xfrm>
        </p:grpSpPr>
        <p:grpSp>
          <p:nvGrpSpPr>
            <p:cNvPr id="704" name="Google Shape;704;p25"/>
            <p:cNvGrpSpPr/>
            <p:nvPr/>
          </p:nvGrpSpPr>
          <p:grpSpPr>
            <a:xfrm>
              <a:off x="789424" y="426174"/>
              <a:ext cx="1012826" cy="82551"/>
              <a:chOff x="4065599" y="751099"/>
              <a:chExt cx="1012826" cy="82551"/>
            </a:xfrm>
          </p:grpSpPr>
          <p:sp>
            <p:nvSpPr>
              <p:cNvPr id="705" name="Google Shape;705;p25"/>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6" name="Google Shape;706;p25"/>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7" name="Google Shape;707;p25"/>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8" name="Google Shape;708;p25"/>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9" name="Google Shape;709;p25"/>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0" name="Google Shape;710;p25"/>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711" name="Google Shape;711;p25"/>
            <p:cNvGrpSpPr/>
            <p:nvPr/>
          </p:nvGrpSpPr>
          <p:grpSpPr>
            <a:xfrm>
              <a:off x="713224" y="277549"/>
              <a:ext cx="1012826" cy="82551"/>
              <a:chOff x="4065599" y="751099"/>
              <a:chExt cx="1012826" cy="82551"/>
            </a:xfrm>
          </p:grpSpPr>
          <p:sp>
            <p:nvSpPr>
              <p:cNvPr id="712" name="Google Shape;712;p25"/>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3" name="Google Shape;713;p25"/>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4" name="Google Shape;714;p25"/>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5" name="Google Shape;715;p25"/>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6" name="Google Shape;716;p25"/>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7" name="Google Shape;717;p25"/>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718" name="Google Shape;718;p25"/>
          <p:cNvGrpSpPr/>
          <p:nvPr/>
        </p:nvGrpSpPr>
        <p:grpSpPr>
          <a:xfrm flipH="1">
            <a:off x="8441735" y="4604000"/>
            <a:ext cx="1754375" cy="176025"/>
            <a:chOff x="-1041150" y="4604000"/>
            <a:chExt cx="1754375" cy="176025"/>
          </a:xfrm>
        </p:grpSpPr>
        <p:cxnSp>
          <p:nvCxnSpPr>
            <p:cNvPr id="719" name="Google Shape;719;p25"/>
            <p:cNvCxnSpPr/>
            <p:nvPr/>
          </p:nvCxnSpPr>
          <p:spPr>
            <a:xfrm>
              <a:off x="-1041150" y="46040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720" name="Google Shape;720;p25"/>
            <p:cNvCxnSpPr/>
            <p:nvPr/>
          </p:nvCxnSpPr>
          <p:spPr>
            <a:xfrm>
              <a:off x="-870775" y="478002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721" name="Google Shape;721;p25"/>
          <p:cNvSpPr txBox="1">
            <a:spLocks noGrp="1"/>
          </p:cNvSpPr>
          <p:nvPr>
            <p:ph type="subTitle" idx="1"/>
          </p:nvPr>
        </p:nvSpPr>
        <p:spPr>
          <a:xfrm>
            <a:off x="909775" y="1998528"/>
            <a:ext cx="21762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2" name="Google Shape;722;p25"/>
          <p:cNvSpPr txBox="1">
            <a:spLocks noGrp="1"/>
          </p:cNvSpPr>
          <p:nvPr>
            <p:ph type="subTitle" idx="2"/>
          </p:nvPr>
        </p:nvSpPr>
        <p:spPr>
          <a:xfrm>
            <a:off x="3481753" y="1998532"/>
            <a:ext cx="21768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3" name="Google Shape;723;p25"/>
          <p:cNvSpPr txBox="1">
            <a:spLocks noGrp="1"/>
          </p:cNvSpPr>
          <p:nvPr>
            <p:ph type="subTitle" idx="3"/>
          </p:nvPr>
        </p:nvSpPr>
        <p:spPr>
          <a:xfrm>
            <a:off x="909775" y="3406178"/>
            <a:ext cx="21762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4" name="Google Shape;724;p25"/>
          <p:cNvSpPr txBox="1">
            <a:spLocks noGrp="1"/>
          </p:cNvSpPr>
          <p:nvPr>
            <p:ph type="subTitle" idx="4"/>
          </p:nvPr>
        </p:nvSpPr>
        <p:spPr>
          <a:xfrm>
            <a:off x="3481752" y="3406178"/>
            <a:ext cx="21768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5" name="Google Shape;725;p25"/>
          <p:cNvSpPr txBox="1">
            <a:spLocks noGrp="1"/>
          </p:cNvSpPr>
          <p:nvPr>
            <p:ph type="subTitle" idx="5"/>
          </p:nvPr>
        </p:nvSpPr>
        <p:spPr>
          <a:xfrm>
            <a:off x="6054324" y="1998532"/>
            <a:ext cx="21768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6" name="Google Shape;726;p25"/>
          <p:cNvSpPr txBox="1">
            <a:spLocks noGrp="1"/>
          </p:cNvSpPr>
          <p:nvPr>
            <p:ph type="subTitle" idx="6"/>
          </p:nvPr>
        </p:nvSpPr>
        <p:spPr>
          <a:xfrm>
            <a:off x="6054323" y="3406179"/>
            <a:ext cx="21768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7" name="Google Shape;727;p25"/>
          <p:cNvSpPr txBox="1">
            <a:spLocks noGrp="1"/>
          </p:cNvSpPr>
          <p:nvPr>
            <p:ph type="subTitle" idx="7"/>
          </p:nvPr>
        </p:nvSpPr>
        <p:spPr>
          <a:xfrm>
            <a:off x="909776" y="1601728"/>
            <a:ext cx="21762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28" name="Google Shape;728;p25"/>
          <p:cNvSpPr txBox="1">
            <a:spLocks noGrp="1"/>
          </p:cNvSpPr>
          <p:nvPr>
            <p:ph type="subTitle" idx="8"/>
          </p:nvPr>
        </p:nvSpPr>
        <p:spPr>
          <a:xfrm>
            <a:off x="3481750" y="1601728"/>
            <a:ext cx="21768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29" name="Google Shape;729;p25"/>
          <p:cNvSpPr txBox="1">
            <a:spLocks noGrp="1"/>
          </p:cNvSpPr>
          <p:nvPr>
            <p:ph type="subTitle" idx="9"/>
          </p:nvPr>
        </p:nvSpPr>
        <p:spPr>
          <a:xfrm>
            <a:off x="6054618" y="1601728"/>
            <a:ext cx="21762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0" name="Google Shape;730;p25"/>
          <p:cNvSpPr txBox="1">
            <a:spLocks noGrp="1"/>
          </p:cNvSpPr>
          <p:nvPr>
            <p:ph type="subTitle" idx="13"/>
          </p:nvPr>
        </p:nvSpPr>
        <p:spPr>
          <a:xfrm>
            <a:off x="909776" y="3006130"/>
            <a:ext cx="21762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1" name="Google Shape;731;p25"/>
          <p:cNvSpPr txBox="1">
            <a:spLocks noGrp="1"/>
          </p:cNvSpPr>
          <p:nvPr>
            <p:ph type="subTitle" idx="14"/>
          </p:nvPr>
        </p:nvSpPr>
        <p:spPr>
          <a:xfrm>
            <a:off x="3481750" y="3006130"/>
            <a:ext cx="21768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2" name="Google Shape;732;p25"/>
          <p:cNvSpPr txBox="1">
            <a:spLocks noGrp="1"/>
          </p:cNvSpPr>
          <p:nvPr>
            <p:ph type="subTitle" idx="15"/>
          </p:nvPr>
        </p:nvSpPr>
        <p:spPr>
          <a:xfrm>
            <a:off x="6054618" y="3006130"/>
            <a:ext cx="21762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3" name="Google Shape;733;p25"/>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982424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432"/>
        <p:cNvGrpSpPr/>
        <p:nvPr/>
      </p:nvGrpSpPr>
      <p:grpSpPr>
        <a:xfrm>
          <a:off x="0" y="0"/>
          <a:ext cx="0" cy="0"/>
          <a:chOff x="0" y="0"/>
          <a:chExt cx="0" cy="0"/>
        </a:xfrm>
      </p:grpSpPr>
      <p:grpSp>
        <p:nvGrpSpPr>
          <p:cNvPr id="433" name="Google Shape;433;p17"/>
          <p:cNvGrpSpPr/>
          <p:nvPr/>
        </p:nvGrpSpPr>
        <p:grpSpPr>
          <a:xfrm rot="-2700000" flipH="1">
            <a:off x="-1044728" y="2454864"/>
            <a:ext cx="1565540" cy="569105"/>
            <a:chOff x="371227" y="1223833"/>
            <a:chExt cx="1565555" cy="569110"/>
          </a:xfrm>
        </p:grpSpPr>
        <p:sp>
          <p:nvSpPr>
            <p:cNvPr id="434" name="Google Shape;434;p17"/>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5" name="Google Shape;435;p17"/>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6" name="Google Shape;436;p17"/>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37" name="Google Shape;437;p17"/>
          <p:cNvGrpSpPr/>
          <p:nvPr/>
        </p:nvGrpSpPr>
        <p:grpSpPr>
          <a:xfrm flipH="1">
            <a:off x="7372165" y="331149"/>
            <a:ext cx="1565555" cy="569110"/>
            <a:chOff x="371227" y="1223833"/>
            <a:chExt cx="1565555" cy="569110"/>
          </a:xfrm>
        </p:grpSpPr>
        <p:sp>
          <p:nvSpPr>
            <p:cNvPr id="438" name="Google Shape;438;p17"/>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9" name="Google Shape;439;p17"/>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0" name="Google Shape;440;p17"/>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41" name="Google Shape;441;p17"/>
          <p:cNvGrpSpPr/>
          <p:nvPr/>
        </p:nvGrpSpPr>
        <p:grpSpPr>
          <a:xfrm>
            <a:off x="7495671" y="3984367"/>
            <a:ext cx="2414411" cy="791930"/>
            <a:chOff x="-607079" y="493592"/>
            <a:chExt cx="2414411" cy="791930"/>
          </a:xfrm>
        </p:grpSpPr>
        <p:grpSp>
          <p:nvGrpSpPr>
            <p:cNvPr id="442" name="Google Shape;442;p17"/>
            <p:cNvGrpSpPr/>
            <p:nvPr/>
          </p:nvGrpSpPr>
          <p:grpSpPr>
            <a:xfrm>
              <a:off x="241777" y="493592"/>
              <a:ext cx="1565555" cy="569110"/>
              <a:chOff x="371227" y="1223833"/>
              <a:chExt cx="1565555" cy="569110"/>
            </a:xfrm>
          </p:grpSpPr>
          <p:sp>
            <p:nvSpPr>
              <p:cNvPr id="443" name="Google Shape;443;p17"/>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17"/>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17"/>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46" name="Google Shape;446;p17"/>
            <p:cNvGrpSpPr/>
            <p:nvPr/>
          </p:nvGrpSpPr>
          <p:grpSpPr>
            <a:xfrm>
              <a:off x="-607079" y="678215"/>
              <a:ext cx="1434061" cy="607307"/>
              <a:chOff x="-377161" y="1480452"/>
              <a:chExt cx="1290088" cy="546336"/>
            </a:xfrm>
          </p:grpSpPr>
          <p:sp>
            <p:nvSpPr>
              <p:cNvPr id="447" name="Google Shape;447;p17"/>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17"/>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9" name="Google Shape;449;p17"/>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450" name="Google Shape;450;p17"/>
          <p:cNvGrpSpPr/>
          <p:nvPr/>
        </p:nvGrpSpPr>
        <p:grpSpPr>
          <a:xfrm>
            <a:off x="713224" y="277549"/>
            <a:ext cx="1089026" cy="231176"/>
            <a:chOff x="713224" y="277549"/>
            <a:chExt cx="1089026" cy="231176"/>
          </a:xfrm>
        </p:grpSpPr>
        <p:grpSp>
          <p:nvGrpSpPr>
            <p:cNvPr id="451" name="Google Shape;451;p17"/>
            <p:cNvGrpSpPr/>
            <p:nvPr/>
          </p:nvGrpSpPr>
          <p:grpSpPr>
            <a:xfrm>
              <a:off x="789424" y="426174"/>
              <a:ext cx="1012826" cy="82551"/>
              <a:chOff x="4065599" y="751099"/>
              <a:chExt cx="1012826" cy="82551"/>
            </a:xfrm>
          </p:grpSpPr>
          <p:sp>
            <p:nvSpPr>
              <p:cNvPr id="452" name="Google Shape;452;p17"/>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3" name="Google Shape;453;p17"/>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4" name="Google Shape;454;p17"/>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5" name="Google Shape;455;p17"/>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6" name="Google Shape;456;p17"/>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7" name="Google Shape;457;p17"/>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458" name="Google Shape;458;p17"/>
            <p:cNvGrpSpPr/>
            <p:nvPr/>
          </p:nvGrpSpPr>
          <p:grpSpPr>
            <a:xfrm>
              <a:off x="713224" y="277549"/>
              <a:ext cx="1012826" cy="82551"/>
              <a:chOff x="4065599" y="751099"/>
              <a:chExt cx="1012826" cy="82551"/>
            </a:xfrm>
          </p:grpSpPr>
          <p:sp>
            <p:nvSpPr>
              <p:cNvPr id="459" name="Google Shape;459;p17"/>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0" name="Google Shape;460;p17"/>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1" name="Google Shape;461;p17"/>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2" name="Google Shape;462;p17"/>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3" name="Google Shape;463;p17"/>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4" name="Google Shape;464;p17"/>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465" name="Google Shape;465;p17"/>
          <p:cNvGrpSpPr/>
          <p:nvPr/>
        </p:nvGrpSpPr>
        <p:grpSpPr>
          <a:xfrm>
            <a:off x="8430775" y="2720675"/>
            <a:ext cx="1754375" cy="176025"/>
            <a:chOff x="8430775" y="2720675"/>
            <a:chExt cx="1754375" cy="176025"/>
          </a:xfrm>
        </p:grpSpPr>
        <p:cxnSp>
          <p:nvCxnSpPr>
            <p:cNvPr id="466" name="Google Shape;466;p17"/>
            <p:cNvCxnSpPr/>
            <p:nvPr/>
          </p:nvCxnSpPr>
          <p:spPr>
            <a:xfrm>
              <a:off x="8430775" y="27206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467" name="Google Shape;467;p17"/>
            <p:cNvCxnSpPr/>
            <p:nvPr/>
          </p:nvCxnSpPr>
          <p:spPr>
            <a:xfrm>
              <a:off x="8601150" y="28967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468" name="Google Shape;468;p17"/>
          <p:cNvGrpSpPr/>
          <p:nvPr/>
        </p:nvGrpSpPr>
        <p:grpSpPr>
          <a:xfrm>
            <a:off x="-1041150" y="4604000"/>
            <a:ext cx="1754375" cy="176025"/>
            <a:chOff x="-1041150" y="4604000"/>
            <a:chExt cx="1754375" cy="176025"/>
          </a:xfrm>
        </p:grpSpPr>
        <p:cxnSp>
          <p:nvCxnSpPr>
            <p:cNvPr id="469" name="Google Shape;469;p17"/>
            <p:cNvCxnSpPr/>
            <p:nvPr/>
          </p:nvCxnSpPr>
          <p:spPr>
            <a:xfrm>
              <a:off x="-1041150" y="46040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470" name="Google Shape;470;p17"/>
            <p:cNvCxnSpPr/>
            <p:nvPr/>
          </p:nvCxnSpPr>
          <p:spPr>
            <a:xfrm>
              <a:off x="-870775" y="478002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471" name="Google Shape;471;p17"/>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170330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grpSp>
        <p:nvGrpSpPr>
          <p:cNvPr id="62" name="Google Shape;62;p3"/>
          <p:cNvGrpSpPr/>
          <p:nvPr/>
        </p:nvGrpSpPr>
        <p:grpSpPr>
          <a:xfrm>
            <a:off x="4209877" y="4845812"/>
            <a:ext cx="1565555" cy="569110"/>
            <a:chOff x="371227" y="1223833"/>
            <a:chExt cx="1565555" cy="569110"/>
          </a:xfrm>
        </p:grpSpPr>
        <p:sp>
          <p:nvSpPr>
            <p:cNvPr id="63" name="Google Shape;63;p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64;p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65;p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6" name="Google Shape;66;p3"/>
          <p:cNvGrpSpPr/>
          <p:nvPr/>
        </p:nvGrpSpPr>
        <p:grpSpPr>
          <a:xfrm rot="10800000" flipH="1">
            <a:off x="5210240" y="-171947"/>
            <a:ext cx="1667405" cy="747160"/>
            <a:chOff x="5080152" y="4756299"/>
            <a:chExt cx="1667405" cy="747160"/>
          </a:xfrm>
        </p:grpSpPr>
        <p:grpSp>
          <p:nvGrpSpPr>
            <p:cNvPr id="67" name="Google Shape;67;p3"/>
            <p:cNvGrpSpPr/>
            <p:nvPr/>
          </p:nvGrpSpPr>
          <p:grpSpPr>
            <a:xfrm flipH="1">
              <a:off x="5182002" y="4756299"/>
              <a:ext cx="1565555" cy="569110"/>
              <a:chOff x="371227" y="1223833"/>
              <a:chExt cx="1565555" cy="569110"/>
            </a:xfrm>
          </p:grpSpPr>
          <p:sp>
            <p:nvSpPr>
              <p:cNvPr id="68" name="Google Shape;68;p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 name="Google Shape;69;p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 name="Google Shape;70;p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1" name="Google Shape;71;p3"/>
            <p:cNvGrpSpPr/>
            <p:nvPr/>
          </p:nvGrpSpPr>
          <p:grpSpPr>
            <a:xfrm flipH="1">
              <a:off x="5080152" y="4934349"/>
              <a:ext cx="1565555" cy="569110"/>
              <a:chOff x="371227" y="1223833"/>
              <a:chExt cx="1565555" cy="569110"/>
            </a:xfrm>
          </p:grpSpPr>
          <p:sp>
            <p:nvSpPr>
              <p:cNvPr id="72" name="Google Shape;72;p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 name="Google Shape;73;p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 name="Google Shape;74;p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75" name="Google Shape;75;p3"/>
          <p:cNvGrpSpPr/>
          <p:nvPr/>
        </p:nvGrpSpPr>
        <p:grpSpPr>
          <a:xfrm>
            <a:off x="-1269750" y="4557263"/>
            <a:ext cx="1754375" cy="176025"/>
            <a:chOff x="-1269750" y="4557263"/>
            <a:chExt cx="1754375" cy="176025"/>
          </a:xfrm>
        </p:grpSpPr>
        <p:cxnSp>
          <p:nvCxnSpPr>
            <p:cNvPr id="76" name="Google Shape;76;p3"/>
            <p:cNvCxnSpPr/>
            <p:nvPr/>
          </p:nvCxnSpPr>
          <p:spPr>
            <a:xfrm>
              <a:off x="-1269750" y="4557263"/>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77" name="Google Shape;77;p3"/>
            <p:cNvCxnSpPr/>
            <p:nvPr/>
          </p:nvCxnSpPr>
          <p:spPr>
            <a:xfrm>
              <a:off x="-1099375" y="4733288"/>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78" name="Google Shape;78;p3"/>
          <p:cNvGrpSpPr/>
          <p:nvPr/>
        </p:nvGrpSpPr>
        <p:grpSpPr>
          <a:xfrm>
            <a:off x="7417949" y="4603999"/>
            <a:ext cx="1012826" cy="82551"/>
            <a:chOff x="4065599" y="751099"/>
            <a:chExt cx="1012826" cy="82551"/>
          </a:xfrm>
        </p:grpSpPr>
        <p:sp>
          <p:nvSpPr>
            <p:cNvPr id="79" name="Google Shape;79;p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0" name="Google Shape;80;p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1" name="Google Shape;81;p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2" name="Google Shape;82;p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 name="Google Shape;83;p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 name="Google Shape;84;p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5" name="Google Shape;85;p3"/>
          <p:cNvGrpSpPr/>
          <p:nvPr/>
        </p:nvGrpSpPr>
        <p:grpSpPr>
          <a:xfrm>
            <a:off x="713224" y="277549"/>
            <a:ext cx="1012826" cy="82551"/>
            <a:chOff x="4065599" y="751099"/>
            <a:chExt cx="1012826" cy="82551"/>
          </a:xfrm>
        </p:grpSpPr>
        <p:sp>
          <p:nvSpPr>
            <p:cNvPr id="86" name="Google Shape;86;p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7" name="Google Shape;87;p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8" name="Google Shape;88;p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 name="Google Shape;89;p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 name="Google Shape;90;p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1" name="Google Shape;91;p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2" name="Google Shape;92;p3"/>
          <p:cNvGrpSpPr/>
          <p:nvPr/>
        </p:nvGrpSpPr>
        <p:grpSpPr>
          <a:xfrm>
            <a:off x="8260400" y="1145775"/>
            <a:ext cx="1754375" cy="176025"/>
            <a:chOff x="8260400" y="1145775"/>
            <a:chExt cx="1754375" cy="176025"/>
          </a:xfrm>
        </p:grpSpPr>
        <p:cxnSp>
          <p:nvCxnSpPr>
            <p:cNvPr id="93" name="Google Shape;93;p3"/>
            <p:cNvCxnSpPr/>
            <p:nvPr/>
          </p:nvCxnSpPr>
          <p:spPr>
            <a:xfrm>
              <a:off x="8260400" y="13218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94" name="Google Shape;94;p3"/>
            <p:cNvCxnSpPr/>
            <p:nvPr/>
          </p:nvCxnSpPr>
          <p:spPr>
            <a:xfrm>
              <a:off x="8430775" y="114577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95" name="Google Shape;95;p3"/>
          <p:cNvSpPr txBox="1">
            <a:spLocks noGrp="1"/>
          </p:cNvSpPr>
          <p:nvPr>
            <p:ph type="title"/>
          </p:nvPr>
        </p:nvSpPr>
        <p:spPr>
          <a:xfrm>
            <a:off x="4653625" y="2775850"/>
            <a:ext cx="35775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6" name="Google Shape;96;p3"/>
          <p:cNvSpPr txBox="1">
            <a:spLocks noGrp="1"/>
          </p:cNvSpPr>
          <p:nvPr>
            <p:ph type="title" idx="2" hasCustomPrompt="1"/>
          </p:nvPr>
        </p:nvSpPr>
        <p:spPr>
          <a:xfrm>
            <a:off x="4653625" y="1525850"/>
            <a:ext cx="12357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7" name="Google Shape;97;p3"/>
          <p:cNvSpPr>
            <a:spLocks noGrp="1"/>
          </p:cNvSpPr>
          <p:nvPr>
            <p:ph type="pic" idx="3"/>
          </p:nvPr>
        </p:nvSpPr>
        <p:spPr>
          <a:xfrm>
            <a:off x="713225" y="539500"/>
            <a:ext cx="3293400" cy="4064400"/>
          </a:xfrm>
          <a:prstGeom prst="rect">
            <a:avLst/>
          </a:prstGeom>
          <a:noFill/>
          <a:ln w="19050" cap="flat" cmpd="sng">
            <a:solidFill>
              <a:schemeClr val="lt2"/>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7"/>
        <p:cNvGrpSpPr/>
        <p:nvPr/>
      </p:nvGrpSpPr>
      <p:grpSpPr>
        <a:xfrm>
          <a:off x="0" y="0"/>
          <a:ext cx="0" cy="0"/>
          <a:chOff x="0" y="0"/>
          <a:chExt cx="0" cy="0"/>
        </a:xfrm>
      </p:grpSpPr>
      <p:grpSp>
        <p:nvGrpSpPr>
          <p:cNvPr id="128" name="Google Shape;128;p5"/>
          <p:cNvGrpSpPr/>
          <p:nvPr/>
        </p:nvGrpSpPr>
        <p:grpSpPr>
          <a:xfrm rot="10800000" flipH="1">
            <a:off x="7530539" y="493592"/>
            <a:ext cx="2414411" cy="791930"/>
            <a:chOff x="-607079" y="493592"/>
            <a:chExt cx="2414411" cy="791930"/>
          </a:xfrm>
        </p:grpSpPr>
        <p:grpSp>
          <p:nvGrpSpPr>
            <p:cNvPr id="129" name="Google Shape;129;p5"/>
            <p:cNvGrpSpPr/>
            <p:nvPr/>
          </p:nvGrpSpPr>
          <p:grpSpPr>
            <a:xfrm>
              <a:off x="241777" y="493592"/>
              <a:ext cx="1565555" cy="569110"/>
              <a:chOff x="371227" y="1223833"/>
              <a:chExt cx="1565555" cy="569110"/>
            </a:xfrm>
          </p:grpSpPr>
          <p:sp>
            <p:nvSpPr>
              <p:cNvPr id="130" name="Google Shape;130;p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3" name="Google Shape;133;p5"/>
            <p:cNvGrpSpPr/>
            <p:nvPr/>
          </p:nvGrpSpPr>
          <p:grpSpPr>
            <a:xfrm>
              <a:off x="-607079" y="678215"/>
              <a:ext cx="1434061" cy="607307"/>
              <a:chOff x="-377161" y="1480452"/>
              <a:chExt cx="1290088" cy="546336"/>
            </a:xfrm>
          </p:grpSpPr>
          <p:sp>
            <p:nvSpPr>
              <p:cNvPr id="134" name="Google Shape;134;p5"/>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5"/>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5"/>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37" name="Google Shape;137;p5"/>
          <p:cNvGrpSpPr/>
          <p:nvPr/>
        </p:nvGrpSpPr>
        <p:grpSpPr>
          <a:xfrm>
            <a:off x="8231125" y="4199825"/>
            <a:ext cx="1754375" cy="176025"/>
            <a:chOff x="8260400" y="539500"/>
            <a:chExt cx="1754375" cy="176025"/>
          </a:xfrm>
        </p:grpSpPr>
        <p:cxnSp>
          <p:nvCxnSpPr>
            <p:cNvPr id="138" name="Google Shape;138;p5"/>
            <p:cNvCxnSpPr/>
            <p:nvPr/>
          </p:nvCxnSpPr>
          <p:spPr>
            <a:xfrm>
              <a:off x="8260400" y="5395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139" name="Google Shape;139;p5"/>
            <p:cNvCxnSpPr/>
            <p:nvPr/>
          </p:nvCxnSpPr>
          <p:spPr>
            <a:xfrm>
              <a:off x="8430775" y="7155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140" name="Google Shape;140;p5"/>
          <p:cNvGrpSpPr/>
          <p:nvPr/>
        </p:nvGrpSpPr>
        <p:grpSpPr>
          <a:xfrm rot="10800000" flipH="1">
            <a:off x="-754485" y="3894382"/>
            <a:ext cx="1667405" cy="747160"/>
            <a:chOff x="5080152" y="4756299"/>
            <a:chExt cx="1667405" cy="747160"/>
          </a:xfrm>
        </p:grpSpPr>
        <p:grpSp>
          <p:nvGrpSpPr>
            <p:cNvPr id="141" name="Google Shape;141;p5"/>
            <p:cNvGrpSpPr/>
            <p:nvPr/>
          </p:nvGrpSpPr>
          <p:grpSpPr>
            <a:xfrm flipH="1">
              <a:off x="5182002" y="4756299"/>
              <a:ext cx="1565555" cy="569110"/>
              <a:chOff x="371227" y="1223833"/>
              <a:chExt cx="1565555" cy="569110"/>
            </a:xfrm>
          </p:grpSpPr>
          <p:sp>
            <p:nvSpPr>
              <p:cNvPr id="142" name="Google Shape;142;p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45" name="Google Shape;145;p5"/>
            <p:cNvGrpSpPr/>
            <p:nvPr/>
          </p:nvGrpSpPr>
          <p:grpSpPr>
            <a:xfrm flipH="1">
              <a:off x="5080152" y="4934349"/>
              <a:ext cx="1565555" cy="569110"/>
              <a:chOff x="371227" y="1223833"/>
              <a:chExt cx="1565555" cy="569110"/>
            </a:xfrm>
          </p:grpSpPr>
          <p:sp>
            <p:nvSpPr>
              <p:cNvPr id="146" name="Google Shape;146;p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49" name="Google Shape;149;p5"/>
          <p:cNvGrpSpPr/>
          <p:nvPr/>
        </p:nvGrpSpPr>
        <p:grpSpPr>
          <a:xfrm>
            <a:off x="-841450" y="539500"/>
            <a:ext cx="1754375" cy="176025"/>
            <a:chOff x="-1041150" y="4427975"/>
            <a:chExt cx="1754375" cy="176025"/>
          </a:xfrm>
        </p:grpSpPr>
        <p:cxnSp>
          <p:nvCxnSpPr>
            <p:cNvPr id="150" name="Google Shape;150;p5"/>
            <p:cNvCxnSpPr/>
            <p:nvPr/>
          </p:nvCxnSpPr>
          <p:spPr>
            <a:xfrm>
              <a:off x="-1041150" y="4427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151" name="Google Shape;151;p5"/>
            <p:cNvCxnSpPr/>
            <p:nvPr/>
          </p:nvCxnSpPr>
          <p:spPr>
            <a:xfrm>
              <a:off x="-870775" y="4604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152" name="Google Shape;152;p5"/>
          <p:cNvGrpSpPr/>
          <p:nvPr/>
        </p:nvGrpSpPr>
        <p:grpSpPr>
          <a:xfrm>
            <a:off x="4065586" y="4641549"/>
            <a:ext cx="1012826" cy="82551"/>
            <a:chOff x="4065599" y="751099"/>
            <a:chExt cx="1012826" cy="82551"/>
          </a:xfrm>
        </p:grpSpPr>
        <p:sp>
          <p:nvSpPr>
            <p:cNvPr id="153" name="Google Shape;153;p5"/>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4" name="Google Shape;154;p5"/>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5" name="Google Shape;155;p5"/>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6" name="Google Shape;156;p5"/>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7" name="Google Shape;157;p5"/>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8" name="Google Shape;158;p5"/>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59" name="Google Shape;159;p5"/>
          <p:cNvSpPr txBox="1">
            <a:spLocks noGrp="1"/>
          </p:cNvSpPr>
          <p:nvPr>
            <p:ph type="subTitle" idx="1"/>
          </p:nvPr>
        </p:nvSpPr>
        <p:spPr>
          <a:xfrm>
            <a:off x="1944900" y="3417217"/>
            <a:ext cx="5254200" cy="76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5"/>
          <p:cNvSpPr txBox="1">
            <a:spLocks noGrp="1"/>
          </p:cNvSpPr>
          <p:nvPr>
            <p:ph type="subTitle" idx="2"/>
          </p:nvPr>
        </p:nvSpPr>
        <p:spPr>
          <a:xfrm>
            <a:off x="1944900" y="2057992"/>
            <a:ext cx="5254200" cy="76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5"/>
          <p:cNvSpPr txBox="1">
            <a:spLocks noGrp="1"/>
          </p:cNvSpPr>
          <p:nvPr>
            <p:ph type="subTitle" idx="3"/>
          </p:nvPr>
        </p:nvSpPr>
        <p:spPr>
          <a:xfrm>
            <a:off x="1944900" y="1622992"/>
            <a:ext cx="5254200" cy="51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2" name="Google Shape;162;p5"/>
          <p:cNvSpPr txBox="1">
            <a:spLocks noGrp="1"/>
          </p:cNvSpPr>
          <p:nvPr>
            <p:ph type="subTitle" idx="4"/>
          </p:nvPr>
        </p:nvSpPr>
        <p:spPr>
          <a:xfrm>
            <a:off x="1944902" y="2982217"/>
            <a:ext cx="5254200" cy="51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3" name="Google Shape;163;p5"/>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4"/>
        <p:cNvGrpSpPr/>
        <p:nvPr/>
      </p:nvGrpSpPr>
      <p:grpSpPr>
        <a:xfrm>
          <a:off x="0" y="0"/>
          <a:ext cx="0" cy="0"/>
          <a:chOff x="0" y="0"/>
          <a:chExt cx="0" cy="0"/>
        </a:xfrm>
      </p:grpSpPr>
      <p:grpSp>
        <p:nvGrpSpPr>
          <p:cNvPr id="165" name="Google Shape;165;p6"/>
          <p:cNvGrpSpPr/>
          <p:nvPr/>
        </p:nvGrpSpPr>
        <p:grpSpPr>
          <a:xfrm rot="10800000" flipH="1">
            <a:off x="8430771" y="1120876"/>
            <a:ext cx="1434061" cy="607307"/>
            <a:chOff x="-377161" y="1480452"/>
            <a:chExt cx="1290088" cy="546336"/>
          </a:xfrm>
        </p:grpSpPr>
        <p:sp>
          <p:nvSpPr>
            <p:cNvPr id="166" name="Google Shape;166;p6"/>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6"/>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6"/>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69" name="Google Shape;169;p6"/>
          <p:cNvGrpSpPr/>
          <p:nvPr/>
        </p:nvGrpSpPr>
        <p:grpSpPr>
          <a:xfrm>
            <a:off x="7417949" y="277549"/>
            <a:ext cx="1012826" cy="82551"/>
            <a:chOff x="4065599" y="751099"/>
            <a:chExt cx="1012826" cy="82551"/>
          </a:xfrm>
        </p:grpSpPr>
        <p:sp>
          <p:nvSpPr>
            <p:cNvPr id="170" name="Google Shape;170;p6"/>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71" name="Google Shape;171;p6"/>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72" name="Google Shape;172;p6"/>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73" name="Google Shape;173;p6"/>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74" name="Google Shape;174;p6"/>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75" name="Google Shape;175;p6"/>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176" name="Google Shape;176;p6"/>
          <p:cNvGrpSpPr/>
          <p:nvPr/>
        </p:nvGrpSpPr>
        <p:grpSpPr>
          <a:xfrm>
            <a:off x="8260400" y="4595375"/>
            <a:ext cx="1754375" cy="176025"/>
            <a:chOff x="8260400" y="4595375"/>
            <a:chExt cx="1754375" cy="176025"/>
          </a:xfrm>
        </p:grpSpPr>
        <p:cxnSp>
          <p:nvCxnSpPr>
            <p:cNvPr id="177" name="Google Shape;177;p6"/>
            <p:cNvCxnSpPr/>
            <p:nvPr/>
          </p:nvCxnSpPr>
          <p:spPr>
            <a:xfrm>
              <a:off x="8260400" y="45953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178" name="Google Shape;178;p6"/>
            <p:cNvCxnSpPr/>
            <p:nvPr/>
          </p:nvCxnSpPr>
          <p:spPr>
            <a:xfrm>
              <a:off x="8430775" y="47714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179" name="Google Shape;179;p6"/>
          <p:cNvGrpSpPr/>
          <p:nvPr/>
        </p:nvGrpSpPr>
        <p:grpSpPr>
          <a:xfrm>
            <a:off x="-1041150" y="360100"/>
            <a:ext cx="1754375" cy="176025"/>
            <a:chOff x="-1041150" y="360100"/>
            <a:chExt cx="1754375" cy="176025"/>
          </a:xfrm>
        </p:grpSpPr>
        <p:cxnSp>
          <p:nvCxnSpPr>
            <p:cNvPr id="180" name="Google Shape;180;p6"/>
            <p:cNvCxnSpPr/>
            <p:nvPr/>
          </p:nvCxnSpPr>
          <p:spPr>
            <a:xfrm>
              <a:off x="-1041150" y="3601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181" name="Google Shape;181;p6"/>
            <p:cNvCxnSpPr/>
            <p:nvPr/>
          </p:nvCxnSpPr>
          <p:spPr>
            <a:xfrm>
              <a:off x="-870775" y="5361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182" name="Google Shape;182;p6"/>
          <p:cNvGrpSpPr/>
          <p:nvPr/>
        </p:nvGrpSpPr>
        <p:grpSpPr>
          <a:xfrm>
            <a:off x="-907321" y="4082310"/>
            <a:ext cx="1667405" cy="747160"/>
            <a:chOff x="5080152" y="4756299"/>
            <a:chExt cx="1667405" cy="747160"/>
          </a:xfrm>
        </p:grpSpPr>
        <p:grpSp>
          <p:nvGrpSpPr>
            <p:cNvPr id="183" name="Google Shape;183;p6"/>
            <p:cNvGrpSpPr/>
            <p:nvPr/>
          </p:nvGrpSpPr>
          <p:grpSpPr>
            <a:xfrm flipH="1">
              <a:off x="5182002" y="4756299"/>
              <a:ext cx="1565555" cy="569110"/>
              <a:chOff x="371227" y="1223833"/>
              <a:chExt cx="1565555" cy="569110"/>
            </a:xfrm>
          </p:grpSpPr>
          <p:sp>
            <p:nvSpPr>
              <p:cNvPr id="184" name="Google Shape;184;p6"/>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6"/>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186;p6"/>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7" name="Google Shape;187;p6"/>
            <p:cNvGrpSpPr/>
            <p:nvPr/>
          </p:nvGrpSpPr>
          <p:grpSpPr>
            <a:xfrm flipH="1">
              <a:off x="5080152" y="4934349"/>
              <a:ext cx="1565555" cy="569110"/>
              <a:chOff x="371227" y="1223833"/>
              <a:chExt cx="1565555" cy="569110"/>
            </a:xfrm>
          </p:grpSpPr>
          <p:sp>
            <p:nvSpPr>
              <p:cNvPr id="188" name="Google Shape;188;p6"/>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 name="Google Shape;189;p6"/>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6"/>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191" name="Google Shape;191;p6"/>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2"/>
        <p:cNvGrpSpPr/>
        <p:nvPr/>
      </p:nvGrpSpPr>
      <p:grpSpPr>
        <a:xfrm>
          <a:off x="0" y="0"/>
          <a:ext cx="0" cy="0"/>
          <a:chOff x="0" y="0"/>
          <a:chExt cx="0" cy="0"/>
        </a:xfrm>
      </p:grpSpPr>
      <p:grpSp>
        <p:nvGrpSpPr>
          <p:cNvPr id="193" name="Google Shape;193;p7"/>
          <p:cNvGrpSpPr/>
          <p:nvPr/>
        </p:nvGrpSpPr>
        <p:grpSpPr>
          <a:xfrm>
            <a:off x="3695471" y="-292085"/>
            <a:ext cx="1434061" cy="607307"/>
            <a:chOff x="-377161" y="1480452"/>
            <a:chExt cx="1290088" cy="546336"/>
          </a:xfrm>
        </p:grpSpPr>
        <p:sp>
          <p:nvSpPr>
            <p:cNvPr id="194" name="Google Shape;194;p7"/>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7"/>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7"/>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7" name="Google Shape;197;p7"/>
          <p:cNvGrpSpPr/>
          <p:nvPr/>
        </p:nvGrpSpPr>
        <p:grpSpPr>
          <a:xfrm rot="10800000" flipH="1">
            <a:off x="-644529" y="3843560"/>
            <a:ext cx="2414411" cy="791930"/>
            <a:chOff x="-607079" y="493592"/>
            <a:chExt cx="2414411" cy="791930"/>
          </a:xfrm>
        </p:grpSpPr>
        <p:grpSp>
          <p:nvGrpSpPr>
            <p:cNvPr id="198" name="Google Shape;198;p7"/>
            <p:cNvGrpSpPr/>
            <p:nvPr/>
          </p:nvGrpSpPr>
          <p:grpSpPr>
            <a:xfrm>
              <a:off x="241777" y="493592"/>
              <a:ext cx="1565555" cy="569110"/>
              <a:chOff x="371227" y="1223833"/>
              <a:chExt cx="1565555" cy="569110"/>
            </a:xfrm>
          </p:grpSpPr>
          <p:sp>
            <p:nvSpPr>
              <p:cNvPr id="199" name="Google Shape;199;p7"/>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7"/>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7"/>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02" name="Google Shape;202;p7"/>
            <p:cNvGrpSpPr/>
            <p:nvPr/>
          </p:nvGrpSpPr>
          <p:grpSpPr>
            <a:xfrm>
              <a:off x="-607079" y="678215"/>
              <a:ext cx="1434061" cy="607307"/>
              <a:chOff x="-377161" y="1480452"/>
              <a:chExt cx="1290088" cy="546336"/>
            </a:xfrm>
          </p:grpSpPr>
          <p:sp>
            <p:nvSpPr>
              <p:cNvPr id="203" name="Google Shape;203;p7"/>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7"/>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7"/>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06" name="Google Shape;206;p7"/>
          <p:cNvGrpSpPr/>
          <p:nvPr/>
        </p:nvGrpSpPr>
        <p:grpSpPr>
          <a:xfrm>
            <a:off x="8720000" y="4515975"/>
            <a:ext cx="1754375" cy="176025"/>
            <a:chOff x="8720000" y="4515975"/>
            <a:chExt cx="1754375" cy="176025"/>
          </a:xfrm>
        </p:grpSpPr>
        <p:cxnSp>
          <p:nvCxnSpPr>
            <p:cNvPr id="207" name="Google Shape;207;p7"/>
            <p:cNvCxnSpPr/>
            <p:nvPr/>
          </p:nvCxnSpPr>
          <p:spPr>
            <a:xfrm>
              <a:off x="8720000" y="4515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08" name="Google Shape;208;p7"/>
            <p:cNvCxnSpPr/>
            <p:nvPr/>
          </p:nvCxnSpPr>
          <p:spPr>
            <a:xfrm>
              <a:off x="8890375" y="4692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09" name="Google Shape;209;p7"/>
          <p:cNvGrpSpPr/>
          <p:nvPr/>
        </p:nvGrpSpPr>
        <p:grpSpPr>
          <a:xfrm>
            <a:off x="7417949" y="277549"/>
            <a:ext cx="1012826" cy="82551"/>
            <a:chOff x="4065599" y="751099"/>
            <a:chExt cx="1012826" cy="82551"/>
          </a:xfrm>
        </p:grpSpPr>
        <p:sp>
          <p:nvSpPr>
            <p:cNvPr id="210" name="Google Shape;210;p7"/>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11" name="Google Shape;211;p7"/>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12" name="Google Shape;212;p7"/>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13" name="Google Shape;213;p7"/>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14" name="Google Shape;214;p7"/>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15" name="Google Shape;215;p7"/>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216" name="Google Shape;216;p7"/>
          <p:cNvGrpSpPr/>
          <p:nvPr/>
        </p:nvGrpSpPr>
        <p:grpSpPr>
          <a:xfrm>
            <a:off x="-1041150" y="360100"/>
            <a:ext cx="1754375" cy="176025"/>
            <a:chOff x="-1041150" y="360100"/>
            <a:chExt cx="1754375" cy="176025"/>
          </a:xfrm>
        </p:grpSpPr>
        <p:cxnSp>
          <p:nvCxnSpPr>
            <p:cNvPr id="217" name="Google Shape;217;p7"/>
            <p:cNvCxnSpPr/>
            <p:nvPr/>
          </p:nvCxnSpPr>
          <p:spPr>
            <a:xfrm>
              <a:off x="-1041150" y="53612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18" name="Google Shape;218;p7"/>
            <p:cNvCxnSpPr/>
            <p:nvPr/>
          </p:nvCxnSpPr>
          <p:spPr>
            <a:xfrm>
              <a:off x="-870775" y="360100"/>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219" name="Google Shape;219;p7"/>
          <p:cNvSpPr txBox="1">
            <a:spLocks noGrp="1"/>
          </p:cNvSpPr>
          <p:nvPr>
            <p:ph type="title"/>
          </p:nvPr>
        </p:nvSpPr>
        <p:spPr>
          <a:xfrm>
            <a:off x="912925" y="1006625"/>
            <a:ext cx="3944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0" name="Google Shape;220;p7"/>
          <p:cNvSpPr txBox="1">
            <a:spLocks noGrp="1"/>
          </p:cNvSpPr>
          <p:nvPr>
            <p:ph type="subTitle" idx="1"/>
          </p:nvPr>
        </p:nvSpPr>
        <p:spPr>
          <a:xfrm>
            <a:off x="912925" y="1721875"/>
            <a:ext cx="3944700" cy="209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221" name="Google Shape;221;p7"/>
          <p:cNvSpPr>
            <a:spLocks noGrp="1"/>
          </p:cNvSpPr>
          <p:nvPr>
            <p:ph type="pic" idx="2"/>
          </p:nvPr>
        </p:nvSpPr>
        <p:spPr>
          <a:xfrm>
            <a:off x="5346400" y="539500"/>
            <a:ext cx="3084300" cy="4064400"/>
          </a:xfrm>
          <a:prstGeom prst="rect">
            <a:avLst/>
          </a:prstGeom>
          <a:noFill/>
          <a:ln w="19050" cap="flat" cmpd="sng">
            <a:solidFill>
              <a:schemeClr val="lt2"/>
            </a:solidFill>
            <a:prstDash val="solid"/>
            <a:round/>
            <a:headEnd type="none" w="sm" len="sm"/>
            <a:tailEnd type="none" w="sm" len="sm"/>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2"/>
        <p:cNvGrpSpPr/>
        <p:nvPr/>
      </p:nvGrpSpPr>
      <p:grpSpPr>
        <a:xfrm>
          <a:off x="0" y="0"/>
          <a:ext cx="0" cy="0"/>
          <a:chOff x="0" y="0"/>
          <a:chExt cx="0" cy="0"/>
        </a:xfrm>
      </p:grpSpPr>
      <p:sp>
        <p:nvSpPr>
          <p:cNvPr id="223" name="Google Shape;22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4"/>
        <p:cNvGrpSpPr/>
        <p:nvPr/>
      </p:nvGrpSpPr>
      <p:grpSpPr>
        <a:xfrm>
          <a:off x="0" y="0"/>
          <a:ext cx="0" cy="0"/>
          <a:chOff x="0" y="0"/>
          <a:chExt cx="0" cy="0"/>
        </a:xfrm>
      </p:grpSpPr>
      <p:sp>
        <p:nvSpPr>
          <p:cNvPr id="225" name="Google Shape;2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26" name="Google Shape;2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7"/>
        <p:cNvGrpSpPr/>
        <p:nvPr/>
      </p:nvGrpSpPr>
      <p:grpSpPr>
        <a:xfrm>
          <a:off x="0" y="0"/>
          <a:ext cx="0" cy="0"/>
          <a:chOff x="0" y="0"/>
          <a:chExt cx="0" cy="0"/>
        </a:xfrm>
      </p:grpSpPr>
      <p:sp>
        <p:nvSpPr>
          <p:cNvPr id="228" name="Google Shape;22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9"/>
        <p:cNvGrpSpPr/>
        <p:nvPr/>
      </p:nvGrpSpPr>
      <p:grpSpPr>
        <a:xfrm>
          <a:off x="0" y="0"/>
          <a:ext cx="0" cy="0"/>
          <a:chOff x="0" y="0"/>
          <a:chExt cx="0" cy="0"/>
        </a:xfrm>
      </p:grpSpPr>
      <p:grpSp>
        <p:nvGrpSpPr>
          <p:cNvPr id="230" name="Google Shape;230;p11"/>
          <p:cNvGrpSpPr/>
          <p:nvPr/>
        </p:nvGrpSpPr>
        <p:grpSpPr>
          <a:xfrm>
            <a:off x="-670657" y="3587399"/>
            <a:ext cx="1565555" cy="569110"/>
            <a:chOff x="371227" y="1223833"/>
            <a:chExt cx="1565555" cy="569110"/>
          </a:xfrm>
        </p:grpSpPr>
        <p:sp>
          <p:nvSpPr>
            <p:cNvPr id="231" name="Google Shape;231;p11"/>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 name="Google Shape;232;p11"/>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 name="Google Shape;233;p11"/>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34" name="Google Shape;234;p11"/>
          <p:cNvGrpSpPr/>
          <p:nvPr/>
        </p:nvGrpSpPr>
        <p:grpSpPr>
          <a:xfrm flipH="1">
            <a:off x="7318693" y="493592"/>
            <a:ext cx="2414411" cy="791930"/>
            <a:chOff x="-607079" y="493592"/>
            <a:chExt cx="2414411" cy="791930"/>
          </a:xfrm>
        </p:grpSpPr>
        <p:grpSp>
          <p:nvGrpSpPr>
            <p:cNvPr id="235" name="Google Shape;235;p11"/>
            <p:cNvGrpSpPr/>
            <p:nvPr/>
          </p:nvGrpSpPr>
          <p:grpSpPr>
            <a:xfrm>
              <a:off x="241777" y="493592"/>
              <a:ext cx="1565555" cy="569110"/>
              <a:chOff x="371227" y="1223833"/>
              <a:chExt cx="1565555" cy="569110"/>
            </a:xfrm>
          </p:grpSpPr>
          <p:sp>
            <p:nvSpPr>
              <p:cNvPr id="236" name="Google Shape;236;p11"/>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 name="Google Shape;237;p11"/>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 name="Google Shape;238;p11"/>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39" name="Google Shape;239;p11"/>
            <p:cNvGrpSpPr/>
            <p:nvPr/>
          </p:nvGrpSpPr>
          <p:grpSpPr>
            <a:xfrm>
              <a:off x="-607079" y="678215"/>
              <a:ext cx="1434061" cy="607307"/>
              <a:chOff x="-377161" y="1480452"/>
              <a:chExt cx="1290088" cy="546336"/>
            </a:xfrm>
          </p:grpSpPr>
          <p:sp>
            <p:nvSpPr>
              <p:cNvPr id="240" name="Google Shape;240;p11"/>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 name="Google Shape;241;p11"/>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 name="Google Shape;242;p11"/>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43" name="Google Shape;243;p11"/>
          <p:cNvGrpSpPr/>
          <p:nvPr/>
        </p:nvGrpSpPr>
        <p:grpSpPr>
          <a:xfrm flipH="1">
            <a:off x="-888750" y="539500"/>
            <a:ext cx="1754375" cy="176025"/>
            <a:chOff x="8260400" y="539500"/>
            <a:chExt cx="1754375" cy="176025"/>
          </a:xfrm>
        </p:grpSpPr>
        <p:cxnSp>
          <p:nvCxnSpPr>
            <p:cNvPr id="244" name="Google Shape;244;p11"/>
            <p:cNvCxnSpPr/>
            <p:nvPr/>
          </p:nvCxnSpPr>
          <p:spPr>
            <a:xfrm>
              <a:off x="8260400" y="5395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45" name="Google Shape;245;p11"/>
            <p:cNvCxnSpPr/>
            <p:nvPr/>
          </p:nvCxnSpPr>
          <p:spPr>
            <a:xfrm>
              <a:off x="8430775" y="7155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46" name="Google Shape;246;p11"/>
          <p:cNvGrpSpPr/>
          <p:nvPr/>
        </p:nvGrpSpPr>
        <p:grpSpPr>
          <a:xfrm flipH="1">
            <a:off x="8412800" y="4427975"/>
            <a:ext cx="1754375" cy="176025"/>
            <a:chOff x="-1041150" y="4427975"/>
            <a:chExt cx="1754375" cy="176025"/>
          </a:xfrm>
        </p:grpSpPr>
        <p:cxnSp>
          <p:nvCxnSpPr>
            <p:cNvPr id="247" name="Google Shape;247;p11"/>
            <p:cNvCxnSpPr/>
            <p:nvPr/>
          </p:nvCxnSpPr>
          <p:spPr>
            <a:xfrm>
              <a:off x="-1041150" y="4427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48" name="Google Shape;248;p11"/>
            <p:cNvCxnSpPr/>
            <p:nvPr/>
          </p:nvCxnSpPr>
          <p:spPr>
            <a:xfrm>
              <a:off x="-870775" y="4604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49" name="Google Shape;249;p11"/>
          <p:cNvGrpSpPr/>
          <p:nvPr/>
        </p:nvGrpSpPr>
        <p:grpSpPr>
          <a:xfrm flipH="1">
            <a:off x="4009426" y="277549"/>
            <a:ext cx="1089026" cy="231176"/>
            <a:chOff x="4027574" y="277549"/>
            <a:chExt cx="1089026" cy="231176"/>
          </a:xfrm>
        </p:grpSpPr>
        <p:grpSp>
          <p:nvGrpSpPr>
            <p:cNvPr id="250" name="Google Shape;250;p11"/>
            <p:cNvGrpSpPr/>
            <p:nvPr/>
          </p:nvGrpSpPr>
          <p:grpSpPr>
            <a:xfrm>
              <a:off x="4103774" y="426174"/>
              <a:ext cx="1012826" cy="82551"/>
              <a:chOff x="4065599" y="751099"/>
              <a:chExt cx="1012826" cy="82551"/>
            </a:xfrm>
          </p:grpSpPr>
          <p:sp>
            <p:nvSpPr>
              <p:cNvPr id="251" name="Google Shape;251;p11"/>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2" name="Google Shape;252;p11"/>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3" name="Google Shape;253;p11"/>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4" name="Google Shape;254;p11"/>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5" name="Google Shape;255;p11"/>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6" name="Google Shape;256;p11"/>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257" name="Google Shape;257;p11"/>
            <p:cNvGrpSpPr/>
            <p:nvPr/>
          </p:nvGrpSpPr>
          <p:grpSpPr>
            <a:xfrm>
              <a:off x="4027574" y="277549"/>
              <a:ext cx="1012826" cy="82551"/>
              <a:chOff x="4065599" y="751099"/>
              <a:chExt cx="1012826" cy="82551"/>
            </a:xfrm>
          </p:grpSpPr>
          <p:sp>
            <p:nvSpPr>
              <p:cNvPr id="258" name="Google Shape;258;p11"/>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9" name="Google Shape;259;p11"/>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0" name="Google Shape;260;p11"/>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1" name="Google Shape;261;p11"/>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2" name="Google Shape;262;p11"/>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3" name="Google Shape;263;p11"/>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264" name="Google Shape;264;p11"/>
          <p:cNvGrpSpPr/>
          <p:nvPr/>
        </p:nvGrpSpPr>
        <p:grpSpPr>
          <a:xfrm flipH="1">
            <a:off x="695251" y="4603999"/>
            <a:ext cx="1012826" cy="82551"/>
            <a:chOff x="4065599" y="751099"/>
            <a:chExt cx="1012826" cy="82551"/>
          </a:xfrm>
        </p:grpSpPr>
        <p:sp>
          <p:nvSpPr>
            <p:cNvPr id="265" name="Google Shape;265;p11"/>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6" name="Google Shape;266;p11"/>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7" name="Google Shape;267;p11"/>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8" name="Google Shape;268;p11"/>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9" name="Google Shape;269;p11"/>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70" name="Google Shape;270;p11"/>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271" name="Google Shape;271;p11"/>
          <p:cNvGrpSpPr/>
          <p:nvPr/>
        </p:nvGrpSpPr>
        <p:grpSpPr>
          <a:xfrm flipH="1">
            <a:off x="3758331" y="4571235"/>
            <a:ext cx="1667405" cy="747160"/>
            <a:chOff x="5080152" y="4756299"/>
            <a:chExt cx="1667405" cy="747160"/>
          </a:xfrm>
        </p:grpSpPr>
        <p:grpSp>
          <p:nvGrpSpPr>
            <p:cNvPr id="272" name="Google Shape;272;p11"/>
            <p:cNvGrpSpPr/>
            <p:nvPr/>
          </p:nvGrpSpPr>
          <p:grpSpPr>
            <a:xfrm flipH="1">
              <a:off x="5182002" y="4756299"/>
              <a:ext cx="1565555" cy="569110"/>
              <a:chOff x="371227" y="1223833"/>
              <a:chExt cx="1565555" cy="569110"/>
            </a:xfrm>
          </p:grpSpPr>
          <p:sp>
            <p:nvSpPr>
              <p:cNvPr id="273" name="Google Shape;273;p11"/>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 name="Google Shape;274;p11"/>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 name="Google Shape;275;p11"/>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 name="Google Shape;276;p11"/>
            <p:cNvGrpSpPr/>
            <p:nvPr/>
          </p:nvGrpSpPr>
          <p:grpSpPr>
            <a:xfrm flipH="1">
              <a:off x="5080152" y="4934349"/>
              <a:ext cx="1565555" cy="569110"/>
              <a:chOff x="371227" y="1223833"/>
              <a:chExt cx="1565555" cy="569110"/>
            </a:xfrm>
          </p:grpSpPr>
          <p:sp>
            <p:nvSpPr>
              <p:cNvPr id="277" name="Google Shape;277;p11"/>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 name="Google Shape;278;p11"/>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 name="Google Shape;279;p11"/>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80" name="Google Shape;280;p11"/>
          <p:cNvSpPr txBox="1">
            <a:spLocks noGrp="1"/>
          </p:cNvSpPr>
          <p:nvPr>
            <p:ph type="title" hasCustomPrompt="1"/>
          </p:nvPr>
        </p:nvSpPr>
        <p:spPr>
          <a:xfrm>
            <a:off x="1411100" y="1650350"/>
            <a:ext cx="5908200" cy="1094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81" name="Google Shape;281;p11"/>
          <p:cNvSpPr txBox="1">
            <a:spLocks noGrp="1"/>
          </p:cNvSpPr>
          <p:nvPr>
            <p:ph type="subTitle" idx="1"/>
          </p:nvPr>
        </p:nvSpPr>
        <p:spPr>
          <a:xfrm>
            <a:off x="1411100" y="2996050"/>
            <a:ext cx="59082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92C70"/>
            </a:gs>
            <a:gs pos="100000">
              <a:srgbClr val="02030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1pPr>
            <a:lvl2pPr lvl="1"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2pPr>
            <a:lvl3pPr lvl="2"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3pPr>
            <a:lvl4pPr lvl="3"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4pPr>
            <a:lvl5pPr lvl="4"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5pPr>
            <a:lvl6pPr lvl="5"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6pPr>
            <a:lvl7pPr lvl="6"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7pPr>
            <a:lvl8pPr lvl="7"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8pPr>
            <a:lvl9pPr lvl="8"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1pPr>
            <a:lvl2pPr marL="914400" lvl="1"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2pPr>
            <a:lvl3pPr marL="1371600" lvl="2"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3pPr>
            <a:lvl4pPr marL="1828800" lvl="3"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4pPr>
            <a:lvl5pPr marL="2286000" lvl="4"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5pPr>
            <a:lvl6pPr marL="2743200" lvl="5"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6pPr>
            <a:lvl7pPr marL="3200400" lvl="6"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7pPr>
            <a:lvl8pPr marL="3657600" lvl="7"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8pPr>
            <a:lvl9pPr marL="4114800" lvl="8"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9" r:id="rId13"/>
    <p:sldLayoutId id="2147483670" r:id="rId14"/>
    <p:sldLayoutId id="2147483672" r:id="rId15"/>
    <p:sldLayoutId id="2147483674" r:id="rId16"/>
    <p:sldLayoutId id="2147483675" r:id="rId17"/>
    <p:sldLayoutId id="2147483680" r:id="rId18"/>
    <p:sldLayoutId id="2147483681"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hyperlink" Target="https://www.nordicsemi.com/products/nrf52840"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hyperlink" Target="https://devzone.nordicsemi.com/" TargetMode="External"/><Relationship Id="rId4" Type="http://schemas.openxmlformats.org/officeDocument/2006/relationships/hyperlink" Target="https://infocenter.nordicsemi.com/pdf/nRF52840_PS_v1.8.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nordicsemi.com/About-us/BuyOnline?search_token=nRF52840"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92C70"/>
            </a:gs>
            <a:gs pos="100000">
              <a:srgbClr val="020305"/>
            </a:gs>
          </a:gsLst>
          <a:path path="circle">
            <a:fillToRect l="50000" t="50000" r="50000" b="50000"/>
          </a:path>
          <a:tileRect/>
        </a:gradFill>
        <a:effectLst/>
      </p:bgPr>
    </p:bg>
    <p:spTree>
      <p:nvGrpSpPr>
        <p:cNvPr id="1" name="Shape 892"/>
        <p:cNvGrpSpPr/>
        <p:nvPr/>
      </p:nvGrpSpPr>
      <p:grpSpPr>
        <a:xfrm>
          <a:off x="0" y="0"/>
          <a:ext cx="0" cy="0"/>
          <a:chOff x="0" y="0"/>
          <a:chExt cx="0" cy="0"/>
        </a:xfrm>
      </p:grpSpPr>
      <p:sp>
        <p:nvSpPr>
          <p:cNvPr id="893" name="Google Shape;893;p33"/>
          <p:cNvSpPr txBox="1">
            <a:spLocks noGrp="1"/>
          </p:cNvSpPr>
          <p:nvPr>
            <p:ph type="ctrTitle"/>
          </p:nvPr>
        </p:nvSpPr>
        <p:spPr>
          <a:xfrm>
            <a:off x="1807369" y="1210675"/>
            <a:ext cx="5372100" cy="187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040641"/>
              </a:solidFill>
            </a:endParaRPr>
          </a:p>
          <a:p>
            <a:pPr marL="0" lvl="0" indent="0" algn="ctr" rtl="0">
              <a:spcBef>
                <a:spcPts val="0"/>
              </a:spcBef>
              <a:spcAft>
                <a:spcPts val="0"/>
              </a:spcAft>
              <a:buNone/>
            </a:pPr>
            <a:r>
              <a:rPr lang="en-US" err="1"/>
              <a:t>Lập</a:t>
            </a:r>
            <a:r>
              <a:rPr lang="en-US"/>
              <a:t> </a:t>
            </a:r>
            <a:r>
              <a:rPr lang="en-US" err="1"/>
              <a:t>trình</a:t>
            </a:r>
            <a:r>
              <a:rPr lang="en-US"/>
              <a:t> </a:t>
            </a:r>
            <a:r>
              <a:rPr lang="en-US" err="1"/>
              <a:t>nhúng</a:t>
            </a:r>
            <a:br>
              <a:rPr lang="en-US"/>
            </a:br>
            <a:r>
              <a:rPr lang="en-US">
                <a:solidFill>
                  <a:schemeClr val="lt2"/>
                </a:solidFill>
              </a:rPr>
              <a:t>nRF52840</a:t>
            </a:r>
            <a:endParaRPr>
              <a:solidFill>
                <a:schemeClr val="lt2"/>
              </a:solidFill>
            </a:endParaRPr>
          </a:p>
        </p:txBody>
      </p:sp>
      <p:sp>
        <p:nvSpPr>
          <p:cNvPr id="894" name="Google Shape;894;p33"/>
          <p:cNvSpPr txBox="1">
            <a:spLocks noGrp="1"/>
          </p:cNvSpPr>
          <p:nvPr>
            <p:ph type="subTitle" idx="1"/>
          </p:nvPr>
        </p:nvSpPr>
        <p:spPr>
          <a:xfrm>
            <a:off x="2307675" y="3388988"/>
            <a:ext cx="4528800" cy="4758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err="1"/>
              <a:t>Nhóm</a:t>
            </a:r>
            <a:r>
              <a:rPr lang="en-US"/>
              <a:t> 11</a:t>
            </a:r>
            <a:endParaRPr/>
          </a:p>
        </p:txBody>
      </p:sp>
      <p:grpSp>
        <p:nvGrpSpPr>
          <p:cNvPr id="895" name="Google Shape;895;p33"/>
          <p:cNvGrpSpPr/>
          <p:nvPr/>
        </p:nvGrpSpPr>
        <p:grpSpPr>
          <a:xfrm>
            <a:off x="6836400" y="2393902"/>
            <a:ext cx="413601" cy="355696"/>
            <a:chOff x="6836400" y="2393902"/>
            <a:chExt cx="413601" cy="355696"/>
          </a:xfrm>
        </p:grpSpPr>
        <p:sp>
          <p:nvSpPr>
            <p:cNvPr id="896" name="Google Shape;896;p33"/>
            <p:cNvSpPr/>
            <p:nvPr/>
          </p:nvSpPr>
          <p:spPr>
            <a:xfrm rot="5399991">
              <a:off x="67888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7" name="Google Shape;897;p33"/>
            <p:cNvSpPr/>
            <p:nvPr/>
          </p:nvSpPr>
          <p:spPr>
            <a:xfrm rot="5399991">
              <a:off x="69418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98" name="Google Shape;898;p33"/>
          <p:cNvGrpSpPr/>
          <p:nvPr/>
        </p:nvGrpSpPr>
        <p:grpSpPr>
          <a:xfrm>
            <a:off x="1894000" y="2393902"/>
            <a:ext cx="413601" cy="355696"/>
            <a:chOff x="1894000" y="2393902"/>
            <a:chExt cx="413601" cy="355696"/>
          </a:xfrm>
        </p:grpSpPr>
        <p:sp>
          <p:nvSpPr>
            <p:cNvPr id="899" name="Google Shape;899;p33"/>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0" name="Google Shape;900;p33"/>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nodeType="withEffect">
                                  <p:stCondLst>
                                    <p:cond delay="0"/>
                                  </p:stCondLst>
                                  <p:childTnLst>
                                    <p:animMotion origin="layout" path="M 2.5E-6 0 L 0.046 0 " pathEditMode="relative" rAng="0" ptsTypes="AA">
                                      <p:cBhvr>
                                        <p:cTn id="6" dur="1000" fill="hold"/>
                                        <p:tgtEl>
                                          <p:spTgt spid="898"/>
                                        </p:tgtEl>
                                        <p:attrNameLst>
                                          <p:attrName>ppt_x</p:attrName>
                                          <p:attrName>ppt_y</p:attrName>
                                        </p:attrNameLst>
                                      </p:cBhvr>
                                      <p:rCtr x="2292" y="0"/>
                                    </p:animMotion>
                                  </p:childTnLst>
                                </p:cTn>
                              </p:par>
                              <p:par>
                                <p:cTn id="7" presetID="42" presetClass="path" presetSubtype="0" repeatCount="indefinite" accel="50000" decel="50000" fill="hold" nodeType="withEffect">
                                  <p:stCondLst>
                                    <p:cond delay="0"/>
                                  </p:stCondLst>
                                  <p:childTnLst>
                                    <p:animMotion origin="layout" path="M -0.00399 0 L 0.03941 0 " pathEditMode="relative" rAng="0" ptsTypes="AA">
                                      <p:cBhvr>
                                        <p:cTn id="8" dur="1000" fill="hold"/>
                                        <p:tgtEl>
                                          <p:spTgt spid="895"/>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70" name="Google Shape;970;p38"/>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lvl="0"/>
            <a:r>
              <a:rPr lang="en-US"/>
              <a:t>Giới thiệu về nRF52840</a:t>
            </a:r>
            <a:endParaRPr/>
          </a:p>
        </p:txBody>
      </p:sp>
      <p:sp>
        <p:nvSpPr>
          <p:cNvPr id="972" name="Google Shape;972;p38"/>
          <p:cNvSpPr txBox="1">
            <a:spLocks noGrp="1"/>
          </p:cNvSpPr>
          <p:nvPr>
            <p:ph type="subTitle" idx="2"/>
          </p:nvPr>
        </p:nvSpPr>
        <p:spPr>
          <a:xfrm>
            <a:off x="1944900" y="1420682"/>
            <a:ext cx="5751300" cy="643643"/>
          </a:xfrm>
          <a:prstGeom prst="rect">
            <a:avLst/>
          </a:prstGeom>
        </p:spPr>
        <p:txBody>
          <a:bodyPr spcFirstLastPara="1" wrap="square" lIns="91425" tIns="91425" rIns="91425" bIns="91425" anchor="t" anchorCtr="0">
            <a:noAutofit/>
          </a:bodyPr>
          <a:lstStyle/>
          <a:p>
            <a:pPr marL="0" lvl="0" indent="0" algn="just"/>
            <a:r>
              <a:rPr lang="vi-VN" sz="1600"/>
              <a:t>NRF52840 là một con chip SoC (System on a chip) tiên tiến và linh hoạt, được thiết kế dành cho các ứng dụng IoT. </a:t>
            </a:r>
            <a:endParaRPr sz="2400"/>
          </a:p>
        </p:txBody>
      </p:sp>
      <p:grpSp>
        <p:nvGrpSpPr>
          <p:cNvPr id="974" name="Google Shape;974;p38"/>
          <p:cNvGrpSpPr/>
          <p:nvPr/>
        </p:nvGrpSpPr>
        <p:grpSpPr>
          <a:xfrm>
            <a:off x="7978800" y="2266948"/>
            <a:ext cx="413601" cy="355696"/>
            <a:chOff x="1894000" y="2393902"/>
            <a:chExt cx="413601" cy="355696"/>
          </a:xfrm>
        </p:grpSpPr>
        <p:sp>
          <p:nvSpPr>
            <p:cNvPr id="975" name="Google Shape;975;p38"/>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6" name="Google Shape;976;p38"/>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6" name="Google Shape;972;p38">
            <a:extLst>
              <a:ext uri="{FF2B5EF4-FFF2-40B4-BE49-F238E27FC236}">
                <a16:creationId xmlns:a16="http://schemas.microsoft.com/office/drawing/2014/main" id="{31420980-11E8-452B-A6BC-C2CF1F81B450}"/>
              </a:ext>
            </a:extLst>
          </p:cNvPr>
          <p:cNvSpPr txBox="1">
            <a:spLocks/>
          </p:cNvSpPr>
          <p:nvPr/>
        </p:nvSpPr>
        <p:spPr>
          <a:xfrm>
            <a:off x="1944900" y="2122975"/>
            <a:ext cx="5751300" cy="643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lgn="just"/>
            <a:r>
              <a:rPr lang="en-US" sz="1600"/>
              <a:t>Đ</a:t>
            </a:r>
            <a:r>
              <a:rPr lang="vi-VN" sz="1600"/>
              <a:t>ược sử dụng cho bất kỳ mạng không dây phạm vi ngắn nào cho các ứng dụng tự động hóa hỗ trợ IPv6.</a:t>
            </a:r>
          </a:p>
        </p:txBody>
      </p:sp>
      <p:sp>
        <p:nvSpPr>
          <p:cNvPr id="17" name="Google Shape;972;p38">
            <a:extLst>
              <a:ext uri="{FF2B5EF4-FFF2-40B4-BE49-F238E27FC236}">
                <a16:creationId xmlns:a16="http://schemas.microsoft.com/office/drawing/2014/main" id="{2B508847-FA74-4A6C-93EE-ADF66DAC9B54}"/>
              </a:ext>
            </a:extLst>
          </p:cNvPr>
          <p:cNvSpPr txBox="1">
            <a:spLocks/>
          </p:cNvSpPr>
          <p:nvPr/>
        </p:nvSpPr>
        <p:spPr>
          <a:xfrm>
            <a:off x="1944900" y="2918293"/>
            <a:ext cx="5751300" cy="64364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lgn="just"/>
            <a:r>
              <a:rPr lang="en-US" sz="1600"/>
              <a:t>NRF52840 cung cấp các bộ phần mềm để tải xuống, cho phép bạn phát triển ứng dụng của riêng mình dựa trên các bộ phần mềm này</a:t>
            </a:r>
            <a:endParaRPr lang="vi-VN" sz="1600"/>
          </a:p>
        </p:txBody>
      </p:sp>
      <p:sp>
        <p:nvSpPr>
          <p:cNvPr id="18" name="Google Shape;972;p38">
            <a:extLst>
              <a:ext uri="{FF2B5EF4-FFF2-40B4-BE49-F238E27FC236}">
                <a16:creationId xmlns:a16="http://schemas.microsoft.com/office/drawing/2014/main" id="{C252D5BE-5A01-4723-BB46-16720AB9284E}"/>
              </a:ext>
            </a:extLst>
          </p:cNvPr>
          <p:cNvSpPr txBox="1">
            <a:spLocks/>
          </p:cNvSpPr>
          <p:nvPr/>
        </p:nvSpPr>
        <p:spPr>
          <a:xfrm>
            <a:off x="1944900" y="3713612"/>
            <a:ext cx="5751300" cy="643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lgn="just"/>
            <a:r>
              <a:rPr lang="vi-VN" sz="1600"/>
              <a:t>NRF52840 cung cấp các bộ chồng BLE(Bluetooth Low Energy) và ANT(Adaptive Network Topology) đầy đủ, đã được chứng nhận</a:t>
            </a:r>
          </a:p>
        </p:txBody>
      </p:sp>
    </p:spTree>
    <p:extLst>
      <p:ext uri="{BB962C8B-B14F-4D97-AF65-F5344CB8AC3E}">
        <p14:creationId xmlns:p14="http://schemas.microsoft.com/office/powerpoint/2010/main" val="156641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70" name="Google Shape;970;p38"/>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lvl="0"/>
            <a:r>
              <a:rPr lang="en-US"/>
              <a:t>Các sản phẩm của NRF52840</a:t>
            </a:r>
            <a:endParaRPr/>
          </a:p>
        </p:txBody>
      </p:sp>
      <p:grpSp>
        <p:nvGrpSpPr>
          <p:cNvPr id="974" name="Google Shape;974;p38"/>
          <p:cNvGrpSpPr/>
          <p:nvPr/>
        </p:nvGrpSpPr>
        <p:grpSpPr>
          <a:xfrm>
            <a:off x="7978800" y="2266948"/>
            <a:ext cx="413601" cy="355696"/>
            <a:chOff x="1894000" y="2393902"/>
            <a:chExt cx="413601" cy="355696"/>
          </a:xfrm>
        </p:grpSpPr>
        <p:sp>
          <p:nvSpPr>
            <p:cNvPr id="975" name="Google Shape;975;p38"/>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6" name="Google Shape;976;p38"/>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pic>
        <p:nvPicPr>
          <p:cNvPr id="2058" name="Picture 10" descr="https://lh7-us.googleusercontent.com/_rPkcaqlGUy7w0zljn6M4NvE8ye10PumiL_Ydh-Bd-O6bs_-ywez_H0E95efRSLMeDAp4BtsPc5jsAUe-OY8FKGPYN6Kwe6cwBJnuFikz-xjhPOWhjRpedOc-8OwZ8nC-xKyKNKV1C4JCEEYEzNIq0Y">
            <a:extLst>
              <a:ext uri="{FF2B5EF4-FFF2-40B4-BE49-F238E27FC236}">
                <a16:creationId xmlns:a16="http://schemas.microsoft.com/office/drawing/2014/main" id="{E819E0D4-B9D6-4140-AFD2-21813E2C3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2128" y="1275767"/>
            <a:ext cx="1493094" cy="319948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lh7-us.googleusercontent.com/S9x06f_tHbIAn4te6U_i5hTsLtd_6d1s8SRz3Mz9zt-KaEuAbTI4rpKjMKWOryD7Bb8fkd7ekzLdO64ErM9UxYWW0w2xfK8IQsAca4fvN3Wl9EUUnArpC_isKLW_0S0eFKkkepZb4yc79oe_X5dqtxM">
            <a:extLst>
              <a:ext uri="{FF2B5EF4-FFF2-40B4-BE49-F238E27FC236}">
                <a16:creationId xmlns:a16="http://schemas.microsoft.com/office/drawing/2014/main" id="{18E2E7DC-6680-461C-901C-DAEC1BA911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254" y="1189130"/>
            <a:ext cx="1533525" cy="328612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lh7-us.googleusercontent.com/8_qp-n6xluXlADJKQRX1er9s-GINM6k73GhjiS8RrCQ7e3PoQ9gsnhhyf7pYSmtXHYZtU4m7aL5nKufL4vlfRqSMKrOQERuwaUcrEB5R-T4vDHFAa_yDjaRZQgX8lVZ4hnr2bRu26Phw3f3X-iYHK0w">
            <a:extLst>
              <a:ext uri="{FF2B5EF4-FFF2-40B4-BE49-F238E27FC236}">
                <a16:creationId xmlns:a16="http://schemas.microsoft.com/office/drawing/2014/main" id="{42665911-D92D-4E10-B19B-0BFFE64F5A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683" y="1189130"/>
            <a:ext cx="1533525" cy="154799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lh7-us.googleusercontent.com/joJHaZwleOWUVOwx9em2rSSIB5RbEkbF9epZlyFL4lh4SMfg6_NH9ZvwmdjmNVanceA9-9cfaCLwJ5iu8UmH9Pm7X7HU-8ikCFewCgGhRR3-7mnhXTfAptKqtwyG0x1mwKRr-h8TJ3aLK4VBuCh0x94">
            <a:extLst>
              <a:ext uri="{FF2B5EF4-FFF2-40B4-BE49-F238E27FC236}">
                <a16:creationId xmlns:a16="http://schemas.microsoft.com/office/drawing/2014/main" id="{7464E9AB-9042-45B0-8451-9DB53D48CC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4206" y="2181029"/>
            <a:ext cx="1557667" cy="154799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lh7-us.googleusercontent.com/laddq22jEGOri4vcJbEp0oq07Vocdv3DkkXjm7CEnVL7wlr9SDZQBPkQWygxeb4iTNRfGVGmTi8rklNylHATlYIgFgfbEGJm7sfr0nS_cyYjkvQ6Tj7Id_2DkO5d6uCz6-B1zhSHr0K8Saqod0-_W40">
            <a:extLst>
              <a:ext uri="{FF2B5EF4-FFF2-40B4-BE49-F238E27FC236}">
                <a16:creationId xmlns:a16="http://schemas.microsoft.com/office/drawing/2014/main" id="{0299A3E7-43E0-4E8F-BA2B-96A3454C7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2897" y="3351935"/>
            <a:ext cx="1554738" cy="1614921"/>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011;p41">
            <a:extLst>
              <a:ext uri="{FF2B5EF4-FFF2-40B4-BE49-F238E27FC236}">
                <a16:creationId xmlns:a16="http://schemas.microsoft.com/office/drawing/2014/main" id="{6B69620F-05FE-47CF-BD6E-C06E76F342E2}"/>
              </a:ext>
            </a:extLst>
          </p:cNvPr>
          <p:cNvSpPr txBox="1">
            <a:spLocks/>
          </p:cNvSpPr>
          <p:nvPr/>
        </p:nvSpPr>
        <p:spPr>
          <a:xfrm>
            <a:off x="4258849" y="4638821"/>
            <a:ext cx="2176200" cy="451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2400"/>
              <a:buFont typeface="Raleway"/>
              <a:buNone/>
              <a:defRPr sz="1800" b="1" i="0" u="none" strike="noStrike" cap="none">
                <a:solidFill>
                  <a:schemeClr val="accent6"/>
                </a:solidFill>
                <a:latin typeface="Share Tech"/>
                <a:ea typeface="Share Tech"/>
                <a:cs typeface="Share Tech"/>
                <a:sym typeface="Share Tech"/>
              </a:defRPr>
            </a:lvl1pPr>
            <a:lvl2pPr marL="914400" marR="0" lvl="1"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9pPr>
          </a:lstStyle>
          <a:p>
            <a:pPr marL="0" indent="0"/>
            <a:r>
              <a:rPr lang="en-US" sz="1400"/>
              <a:t>nRF52840 DK</a:t>
            </a:r>
          </a:p>
        </p:txBody>
      </p:sp>
      <p:sp>
        <p:nvSpPr>
          <p:cNvPr id="12" name="Google Shape;1011;p41">
            <a:extLst>
              <a:ext uri="{FF2B5EF4-FFF2-40B4-BE49-F238E27FC236}">
                <a16:creationId xmlns:a16="http://schemas.microsoft.com/office/drawing/2014/main" id="{0CD2BCFD-43E0-4831-970B-E41901DA56EB}"/>
              </a:ext>
            </a:extLst>
          </p:cNvPr>
          <p:cNvSpPr txBox="1">
            <a:spLocks/>
          </p:cNvSpPr>
          <p:nvPr/>
        </p:nvSpPr>
        <p:spPr>
          <a:xfrm>
            <a:off x="5955632" y="4636071"/>
            <a:ext cx="2176200" cy="451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2400"/>
              <a:buFont typeface="Raleway"/>
              <a:buNone/>
              <a:defRPr sz="1800" b="1" i="0" u="none" strike="noStrike" cap="none">
                <a:solidFill>
                  <a:schemeClr val="accent6"/>
                </a:solidFill>
                <a:latin typeface="Share Tech"/>
                <a:ea typeface="Share Tech"/>
                <a:cs typeface="Share Tech"/>
                <a:sym typeface="Share Tech"/>
              </a:defRPr>
            </a:lvl1pPr>
            <a:lvl2pPr marL="914400" marR="0" lvl="1"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9pPr>
          </a:lstStyle>
          <a:p>
            <a:pPr marL="0" indent="0"/>
            <a:r>
              <a:rPr lang="en-US" sz="1400"/>
              <a:t>nRF52840 Dongle</a:t>
            </a:r>
          </a:p>
        </p:txBody>
      </p:sp>
    </p:spTree>
    <p:extLst>
      <p:ext uri="{BB962C8B-B14F-4D97-AF65-F5344CB8AC3E}">
        <p14:creationId xmlns:p14="http://schemas.microsoft.com/office/powerpoint/2010/main" val="4294819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193381" y="2775850"/>
            <a:ext cx="3979069" cy="1277990"/>
          </a:xfrm>
          <a:prstGeom prst="rect">
            <a:avLst/>
          </a:prstGeom>
        </p:spPr>
        <p:txBody>
          <a:bodyPr spcFirstLastPara="1" wrap="square" lIns="91425" tIns="91425" rIns="91425" bIns="91425" anchor="t" anchorCtr="0">
            <a:noAutofit/>
          </a:bodyPr>
          <a:lstStyle/>
          <a:p>
            <a:pPr marL="0" indent="0"/>
            <a:r>
              <a:rPr lang="en-US" sz="3600"/>
              <a:t>Tính năng, thông số kỹ thuật</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758708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41"/>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Tính năng</a:t>
            </a:r>
            <a:endParaRPr/>
          </a:p>
        </p:txBody>
      </p:sp>
      <p:sp>
        <p:nvSpPr>
          <p:cNvPr id="1009" name="Google Shape;1009;p41"/>
          <p:cNvSpPr txBox="1">
            <a:spLocks noGrp="1"/>
          </p:cNvSpPr>
          <p:nvPr>
            <p:ph type="subTitle" idx="1"/>
          </p:nvPr>
        </p:nvSpPr>
        <p:spPr>
          <a:xfrm>
            <a:off x="909775" y="1998528"/>
            <a:ext cx="2504938" cy="902400"/>
          </a:xfrm>
          <a:prstGeom prst="rect">
            <a:avLst/>
          </a:prstGeom>
        </p:spPr>
        <p:txBody>
          <a:bodyPr spcFirstLastPara="1" wrap="square" lIns="91425" tIns="91425" rIns="91425" bIns="91425" anchor="t" anchorCtr="0">
            <a:noAutofit/>
          </a:bodyPr>
          <a:lstStyle/>
          <a:p>
            <a:pPr marL="0" lvl="0" indent="0" algn="just"/>
            <a:r>
              <a:rPr lang="en-US" sz="1400"/>
              <a:t>Bluetooth LE, Bluetooth mesh, Thread, Zigbee, 802.15.4, ANT và các giao thức độc quyền 2.4 GHz</a:t>
            </a:r>
            <a:endParaRPr sz="1400"/>
          </a:p>
        </p:txBody>
      </p:sp>
      <p:sp>
        <p:nvSpPr>
          <p:cNvPr id="1010" name="Google Shape;1010;p41"/>
          <p:cNvSpPr txBox="1">
            <a:spLocks noGrp="1"/>
          </p:cNvSpPr>
          <p:nvPr>
            <p:ph type="subTitle" idx="2"/>
          </p:nvPr>
        </p:nvSpPr>
        <p:spPr>
          <a:xfrm>
            <a:off x="3531759" y="1998532"/>
            <a:ext cx="2243834" cy="902400"/>
          </a:xfrm>
          <a:prstGeom prst="rect">
            <a:avLst/>
          </a:prstGeom>
        </p:spPr>
        <p:txBody>
          <a:bodyPr spcFirstLastPara="1" wrap="square" lIns="91425" tIns="91425" rIns="91425" bIns="91425" anchor="t" anchorCtr="0">
            <a:noAutofit/>
          </a:bodyPr>
          <a:lstStyle/>
          <a:p>
            <a:pPr marL="0" lvl="0" indent="0" algn="just"/>
            <a:r>
              <a:rPr lang="en-US" sz="1400"/>
              <a:t>CPU ARM® Cortex™-M4 32 bit với bộ xử lý dấu phẩy động, chạy ở tốc độ 64 MHz</a:t>
            </a:r>
            <a:endParaRPr sz="1400"/>
          </a:p>
        </p:txBody>
      </p:sp>
      <p:sp>
        <p:nvSpPr>
          <p:cNvPr id="1011" name="Google Shape;1011;p41"/>
          <p:cNvSpPr txBox="1">
            <a:spLocks noGrp="1"/>
          </p:cNvSpPr>
          <p:nvPr>
            <p:ph type="subTitle" idx="3"/>
          </p:nvPr>
        </p:nvSpPr>
        <p:spPr>
          <a:xfrm>
            <a:off x="198076" y="3367859"/>
            <a:ext cx="2176200" cy="902400"/>
          </a:xfrm>
          <a:prstGeom prst="rect">
            <a:avLst/>
          </a:prstGeom>
        </p:spPr>
        <p:txBody>
          <a:bodyPr spcFirstLastPara="1" wrap="square" lIns="91425" tIns="91425" rIns="91425" bIns="91425" anchor="t" anchorCtr="0">
            <a:noAutofit/>
          </a:bodyPr>
          <a:lstStyle/>
          <a:p>
            <a:pPr marL="0" lvl="0" indent="0"/>
            <a:r>
              <a:rPr lang="en-US" sz="1400"/>
              <a:t>RAM 256 KB, Flash 1 MB</a:t>
            </a:r>
            <a:endParaRPr sz="1400"/>
          </a:p>
        </p:txBody>
      </p:sp>
      <p:sp>
        <p:nvSpPr>
          <p:cNvPr id="1012" name="Google Shape;1012;p41"/>
          <p:cNvSpPr txBox="1">
            <a:spLocks noGrp="1"/>
          </p:cNvSpPr>
          <p:nvPr>
            <p:ph type="subTitle" idx="4"/>
          </p:nvPr>
        </p:nvSpPr>
        <p:spPr>
          <a:xfrm>
            <a:off x="2374278" y="3826269"/>
            <a:ext cx="2176800" cy="902400"/>
          </a:xfrm>
          <a:prstGeom prst="rect">
            <a:avLst/>
          </a:prstGeom>
        </p:spPr>
        <p:txBody>
          <a:bodyPr spcFirstLastPara="1" wrap="square" lIns="91425" tIns="91425" rIns="91425" bIns="91425" anchor="t" anchorCtr="0">
            <a:noAutofit/>
          </a:bodyPr>
          <a:lstStyle/>
          <a:p>
            <a:pPr marL="0" lvl="0" indent="0"/>
            <a:r>
              <a:rPr lang="en-US" sz="1400"/>
              <a:t>USB 2.0 tốc độ đầy đủ, SPI, I2C, UART, QSPI, PDM, GPIO</a:t>
            </a:r>
            <a:endParaRPr sz="1400"/>
          </a:p>
        </p:txBody>
      </p:sp>
      <p:sp>
        <p:nvSpPr>
          <p:cNvPr id="1013" name="Google Shape;1013;p41"/>
          <p:cNvSpPr txBox="1">
            <a:spLocks noGrp="1"/>
          </p:cNvSpPr>
          <p:nvPr>
            <p:ph type="subTitle" idx="7"/>
          </p:nvPr>
        </p:nvSpPr>
        <p:spPr>
          <a:xfrm>
            <a:off x="909776" y="1601728"/>
            <a:ext cx="21762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Hỗ trợ đa giao thức</a:t>
            </a:r>
            <a:endParaRPr/>
          </a:p>
        </p:txBody>
      </p:sp>
      <p:sp>
        <p:nvSpPr>
          <p:cNvPr id="1014" name="Google Shape;1014;p41"/>
          <p:cNvSpPr txBox="1">
            <a:spLocks noGrp="1"/>
          </p:cNvSpPr>
          <p:nvPr>
            <p:ph type="subTitle" idx="8"/>
          </p:nvPr>
        </p:nvSpPr>
        <p:spPr>
          <a:xfrm>
            <a:off x="3481750" y="1601728"/>
            <a:ext cx="21768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Hiệu suất cao</a:t>
            </a:r>
            <a:endParaRPr/>
          </a:p>
        </p:txBody>
      </p:sp>
      <p:sp>
        <p:nvSpPr>
          <p:cNvPr id="1015" name="Google Shape;1015;p41"/>
          <p:cNvSpPr txBox="1">
            <a:spLocks noGrp="1"/>
          </p:cNvSpPr>
          <p:nvPr>
            <p:ph type="subTitle" idx="9"/>
          </p:nvPr>
        </p:nvSpPr>
        <p:spPr>
          <a:xfrm>
            <a:off x="6054618" y="1601728"/>
            <a:ext cx="21762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Tiết kiệm điện năng</a:t>
            </a:r>
            <a:endParaRPr/>
          </a:p>
        </p:txBody>
      </p:sp>
      <p:sp>
        <p:nvSpPr>
          <p:cNvPr id="1016" name="Google Shape;1016;p41"/>
          <p:cNvSpPr txBox="1">
            <a:spLocks noGrp="1"/>
          </p:cNvSpPr>
          <p:nvPr>
            <p:ph type="subTitle" idx="5"/>
          </p:nvPr>
        </p:nvSpPr>
        <p:spPr>
          <a:xfrm>
            <a:off x="6054324" y="1998532"/>
            <a:ext cx="2176800" cy="902400"/>
          </a:xfrm>
          <a:prstGeom prst="rect">
            <a:avLst/>
          </a:prstGeom>
        </p:spPr>
        <p:txBody>
          <a:bodyPr spcFirstLastPara="1" wrap="square" lIns="91425" tIns="91425" rIns="91425" bIns="91425" anchor="t" anchorCtr="0">
            <a:noAutofit/>
          </a:bodyPr>
          <a:lstStyle/>
          <a:p>
            <a:pPr marL="0" lvl="0" indent="0" algn="just"/>
            <a:r>
              <a:rPr lang="en-US" sz="1400"/>
              <a:t>Dòng điện tiêu thụ thấp nhất trong ngành cho các ứng dụng Bluetooth LE</a:t>
            </a:r>
            <a:endParaRPr sz="1400"/>
          </a:p>
        </p:txBody>
      </p:sp>
      <p:sp>
        <p:nvSpPr>
          <p:cNvPr id="1017" name="Google Shape;1017;p41"/>
          <p:cNvSpPr txBox="1">
            <a:spLocks noGrp="1"/>
          </p:cNvSpPr>
          <p:nvPr>
            <p:ph type="subTitle" idx="6"/>
          </p:nvPr>
        </p:nvSpPr>
        <p:spPr>
          <a:xfrm>
            <a:off x="4572000" y="3406179"/>
            <a:ext cx="1950244" cy="902400"/>
          </a:xfrm>
          <a:prstGeom prst="rect">
            <a:avLst/>
          </a:prstGeom>
        </p:spPr>
        <p:txBody>
          <a:bodyPr spcFirstLastPara="1" wrap="square" lIns="91425" tIns="91425" rIns="91425" bIns="91425" anchor="t" anchorCtr="0">
            <a:noAutofit/>
          </a:bodyPr>
          <a:lstStyle/>
          <a:p>
            <a:pPr marL="0" lvl="0" indent="0"/>
            <a:r>
              <a:rPr lang="en-US" sz="1400"/>
              <a:t>Hỗ trợ mã hóa AES-128 và ECDH</a:t>
            </a:r>
            <a:endParaRPr sz="1400"/>
          </a:p>
        </p:txBody>
      </p:sp>
      <p:sp>
        <p:nvSpPr>
          <p:cNvPr id="1018" name="Google Shape;1018;p41"/>
          <p:cNvSpPr txBox="1">
            <a:spLocks noGrp="1"/>
          </p:cNvSpPr>
          <p:nvPr>
            <p:ph type="subTitle" idx="13"/>
          </p:nvPr>
        </p:nvSpPr>
        <p:spPr>
          <a:xfrm>
            <a:off x="198077" y="2967811"/>
            <a:ext cx="21762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Bộ nhớ tích hợp</a:t>
            </a:r>
            <a:endParaRPr/>
          </a:p>
        </p:txBody>
      </p:sp>
      <p:sp>
        <p:nvSpPr>
          <p:cNvPr id="1019" name="Google Shape;1019;p41"/>
          <p:cNvSpPr txBox="1">
            <a:spLocks noGrp="1"/>
          </p:cNvSpPr>
          <p:nvPr>
            <p:ph type="subTitle" idx="14"/>
          </p:nvPr>
        </p:nvSpPr>
        <p:spPr>
          <a:xfrm>
            <a:off x="2374276" y="3426221"/>
            <a:ext cx="21768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Giao tiếp</a:t>
            </a:r>
            <a:endParaRPr/>
          </a:p>
        </p:txBody>
      </p:sp>
      <p:sp>
        <p:nvSpPr>
          <p:cNvPr id="1020" name="Google Shape;1020;p41"/>
          <p:cNvSpPr txBox="1">
            <a:spLocks noGrp="1"/>
          </p:cNvSpPr>
          <p:nvPr>
            <p:ph type="subTitle" idx="15"/>
          </p:nvPr>
        </p:nvSpPr>
        <p:spPr>
          <a:xfrm>
            <a:off x="4572295" y="3006130"/>
            <a:ext cx="21762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Bảo mật</a:t>
            </a:r>
            <a:endParaRPr/>
          </a:p>
        </p:txBody>
      </p:sp>
      <p:sp>
        <p:nvSpPr>
          <p:cNvPr id="15" name="Google Shape;1017;p41">
            <a:extLst>
              <a:ext uri="{FF2B5EF4-FFF2-40B4-BE49-F238E27FC236}">
                <a16:creationId xmlns:a16="http://schemas.microsoft.com/office/drawing/2014/main" id="{66CC9C7E-1D71-4D79-A257-F4B66ACBDF15}"/>
              </a:ext>
            </a:extLst>
          </p:cNvPr>
          <p:cNvSpPr txBox="1">
            <a:spLocks/>
          </p:cNvSpPr>
          <p:nvPr/>
        </p:nvSpPr>
        <p:spPr>
          <a:xfrm>
            <a:off x="6792575" y="3880179"/>
            <a:ext cx="2176800" cy="47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r>
              <a:rPr lang="en-US" sz="1400"/>
              <a:t>ADC 12 bit, RTC, bộ so sánh</a:t>
            </a:r>
          </a:p>
        </p:txBody>
      </p:sp>
      <p:sp>
        <p:nvSpPr>
          <p:cNvPr id="16" name="Google Shape;1020;p41">
            <a:extLst>
              <a:ext uri="{FF2B5EF4-FFF2-40B4-BE49-F238E27FC236}">
                <a16:creationId xmlns:a16="http://schemas.microsoft.com/office/drawing/2014/main" id="{55CE9151-9AF4-42FE-9474-DBB699CB46D0}"/>
              </a:ext>
            </a:extLst>
          </p:cNvPr>
          <p:cNvSpPr txBox="1">
            <a:spLocks/>
          </p:cNvSpPr>
          <p:nvPr/>
        </p:nvSpPr>
        <p:spPr>
          <a:xfrm>
            <a:off x="6792870" y="3480130"/>
            <a:ext cx="2176200" cy="47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2400"/>
              <a:buFont typeface="Raleway"/>
              <a:buNone/>
              <a:defRPr sz="1800" b="1" i="0" u="none" strike="noStrike" cap="none">
                <a:solidFill>
                  <a:schemeClr val="accent6"/>
                </a:solidFill>
                <a:latin typeface="Share Tech"/>
                <a:ea typeface="Share Tech"/>
                <a:cs typeface="Share Tech"/>
                <a:sym typeface="Share Tech"/>
              </a:defRPr>
            </a:lvl1pPr>
            <a:lvl2pPr marL="914400" marR="0" lvl="1"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9pPr>
          </a:lstStyle>
          <a:p>
            <a:pPr marL="0" indent="0"/>
            <a:r>
              <a:rPr lang="en-US"/>
              <a:t>Cảm biến</a:t>
            </a:r>
          </a:p>
        </p:txBody>
      </p:sp>
    </p:spTree>
    <p:extLst>
      <p:ext uri="{BB962C8B-B14F-4D97-AF65-F5344CB8AC3E}">
        <p14:creationId xmlns:p14="http://schemas.microsoft.com/office/powerpoint/2010/main" val="686438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39"/>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Thông số</a:t>
            </a:r>
            <a:endParaRPr/>
          </a:p>
        </p:txBody>
      </p:sp>
      <p:grpSp>
        <p:nvGrpSpPr>
          <p:cNvPr id="988" name="Google Shape;988;p39"/>
          <p:cNvGrpSpPr/>
          <p:nvPr/>
        </p:nvGrpSpPr>
        <p:grpSpPr>
          <a:xfrm>
            <a:off x="4365200" y="4197996"/>
            <a:ext cx="413601" cy="355696"/>
            <a:chOff x="1894000" y="2393902"/>
            <a:chExt cx="413601" cy="355696"/>
          </a:xfrm>
        </p:grpSpPr>
        <p:sp>
          <p:nvSpPr>
            <p:cNvPr id="989" name="Google Shape;989;p39"/>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0" name="Google Shape;990;p39"/>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5" name="TextBox 14">
            <a:extLst>
              <a:ext uri="{FF2B5EF4-FFF2-40B4-BE49-F238E27FC236}">
                <a16:creationId xmlns:a16="http://schemas.microsoft.com/office/drawing/2014/main" id="{429E8407-D0BA-408E-8997-EA7F09AADD15}"/>
              </a:ext>
            </a:extLst>
          </p:cNvPr>
          <p:cNvSpPr txBox="1"/>
          <p:nvPr/>
        </p:nvSpPr>
        <p:spPr>
          <a:xfrm>
            <a:off x="690699" y="1112200"/>
            <a:ext cx="4402796" cy="3785652"/>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CPU: ARM Cortex M4F 32-bit processor 64Mhz với floating point unit(FPU)</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Giao tiếp không dây(Support wireless communication)</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Bluetooth 5</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IEEE 802.14.5 radio support(thread,zigbee)</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Supports ANT, Proprietary 2.4GHz </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Bộ nhớ FLASH : 1MB</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Bộ nhớ Ram : 256 KB</a:t>
            </a:r>
          </a:p>
        </p:txBody>
      </p:sp>
      <p:sp>
        <p:nvSpPr>
          <p:cNvPr id="27" name="TextBox 26">
            <a:extLst>
              <a:ext uri="{FF2B5EF4-FFF2-40B4-BE49-F238E27FC236}">
                <a16:creationId xmlns:a16="http://schemas.microsoft.com/office/drawing/2014/main" id="{954B233F-FF43-4257-B63E-4AD639CFF7AC}"/>
              </a:ext>
            </a:extLst>
          </p:cNvPr>
          <p:cNvSpPr txBox="1"/>
          <p:nvPr/>
        </p:nvSpPr>
        <p:spPr>
          <a:xfrm>
            <a:off x="5246527" y="1109402"/>
            <a:ext cx="3750333" cy="3785652"/>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Điện áp cấp nguồn - Tối thiểu: 1.7 V, Tối đa: 5.5 V </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Tiếp nhận dòng cấp nguồn tối đa(RX): 4.6 mA </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Truyền dòng cấp nguồn tối đa (TX): 4.8mA</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On-Chip LDO và DC/DC converter : 1.8V đến 3.3V, lên tới 25mA</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Kiến trúc bộ nhớ : Harvard</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ISA : RISC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39"/>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Thông số</a:t>
            </a:r>
            <a:endParaRPr/>
          </a:p>
        </p:txBody>
      </p:sp>
      <p:grpSp>
        <p:nvGrpSpPr>
          <p:cNvPr id="988" name="Google Shape;988;p39"/>
          <p:cNvGrpSpPr/>
          <p:nvPr/>
        </p:nvGrpSpPr>
        <p:grpSpPr>
          <a:xfrm>
            <a:off x="4365200" y="4197996"/>
            <a:ext cx="413601" cy="355696"/>
            <a:chOff x="1894000" y="2393902"/>
            <a:chExt cx="413601" cy="355696"/>
          </a:xfrm>
        </p:grpSpPr>
        <p:sp>
          <p:nvSpPr>
            <p:cNvPr id="989" name="Google Shape;989;p39"/>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0" name="Google Shape;990;p39"/>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9" name="TextBox 8">
            <a:extLst>
              <a:ext uri="{FF2B5EF4-FFF2-40B4-BE49-F238E27FC236}">
                <a16:creationId xmlns:a16="http://schemas.microsoft.com/office/drawing/2014/main" id="{74322893-321B-4EE2-BDCD-177483E99002}"/>
              </a:ext>
            </a:extLst>
          </p:cNvPr>
          <p:cNvSpPr txBox="1"/>
          <p:nvPr/>
        </p:nvSpPr>
        <p:spPr>
          <a:xfrm>
            <a:off x="438212" y="1341909"/>
            <a:ext cx="4402796" cy="2554545"/>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Giao Tiếp (Serial Interface Support) : UART, SPI, QSPI, USB2.0,PDM,I2S,QDEC</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Programmable peripheral interconnect (PPI) </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48 configurable general purpose I/O pins</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12 bit ADC support (8 channel) : hỗ trợ bộ chuyển đổi ADC 12-bit với khả năng đọc và chuyển đổi 8 kênh tín hiệu analog khác nhau.</a:t>
            </a:r>
          </a:p>
        </p:txBody>
      </p:sp>
      <p:sp>
        <p:nvSpPr>
          <p:cNvPr id="11" name="TextBox 10">
            <a:extLst>
              <a:ext uri="{FF2B5EF4-FFF2-40B4-BE49-F238E27FC236}">
                <a16:creationId xmlns:a16="http://schemas.microsoft.com/office/drawing/2014/main" id="{A1158900-D053-4FCA-94BD-6F0BBE74F360}"/>
              </a:ext>
            </a:extLst>
          </p:cNvPr>
          <p:cNvSpPr txBox="1"/>
          <p:nvPr/>
        </p:nvSpPr>
        <p:spPr>
          <a:xfrm>
            <a:off x="4741204" y="1341909"/>
            <a:ext cx="4402796" cy="2554545"/>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Comparator Support : hỗ trợ tích hợp các bộ so sánh, giúp người lập trình thực hiện các hoạt động so sánh tín hiệu.</a:t>
            </a:r>
          </a:p>
          <a:p>
            <a:pPr marL="285750" indent="-285750" fontAlgn="base">
              <a:buClr>
                <a:schemeClr val="accent2"/>
              </a:buClr>
              <a:buFont typeface="Courier New" panose="02070309020205020404" pitchFamily="49" charset="0"/>
              <a:buChar char="o"/>
            </a:pPr>
            <a:endParaRPr lang="vi-VN"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Ram Retention support : giúp bảo vệ và duy trì dữ liệu quan trọng trong trường hợp mất điện hoặc khởi động lại hệ thống.</a:t>
            </a:r>
          </a:p>
          <a:p>
            <a:pPr marL="285750" indent="-285750" fontAlgn="base">
              <a:buClr>
                <a:schemeClr val="accent2"/>
              </a:buClr>
              <a:buFont typeface="Courier New" panose="02070309020205020404" pitchFamily="49" charset="0"/>
              <a:buChar char="o"/>
            </a:pPr>
            <a:endParaRPr lang="vi-VN"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Các loại Package :  aQFN73 (7x7mm), QFN48(6x6mm), WLCSP(3.5 x 3.6 mm)</a:t>
            </a:r>
          </a:p>
        </p:txBody>
      </p:sp>
    </p:spTree>
    <p:extLst>
      <p:ext uri="{BB962C8B-B14F-4D97-AF65-F5344CB8AC3E}">
        <p14:creationId xmlns:p14="http://schemas.microsoft.com/office/powerpoint/2010/main" val="4129628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39"/>
          <p:cNvSpPr txBox="1">
            <a:spLocks noGrp="1"/>
          </p:cNvSpPr>
          <p:nvPr>
            <p:ph type="title"/>
          </p:nvPr>
        </p:nvSpPr>
        <p:spPr>
          <a:xfrm>
            <a:off x="986681" y="31167"/>
            <a:ext cx="7218092" cy="772576"/>
          </a:xfrm>
          <a:prstGeom prst="rect">
            <a:avLst/>
          </a:prstGeom>
        </p:spPr>
        <p:txBody>
          <a:bodyPr spcFirstLastPara="1" wrap="square" lIns="91425" tIns="91425" rIns="91425" bIns="91425" anchor="t" anchorCtr="0">
            <a:noAutofit/>
          </a:bodyPr>
          <a:lstStyle/>
          <a:p>
            <a:r>
              <a:rPr lang="en-US" sz="2000"/>
              <a:t>S</a:t>
            </a:r>
            <a:r>
              <a:rPr lang="vi-VN" sz="2000"/>
              <a:t>ơ đồ chân của package QFN48, 1 loại package của nRF52840</a:t>
            </a:r>
            <a:br>
              <a:rPr lang="vi-VN" sz="2000" b="0"/>
            </a:br>
            <a:br>
              <a:rPr lang="vi-VN" sz="2000"/>
            </a:br>
            <a:endParaRPr sz="2000"/>
          </a:p>
        </p:txBody>
      </p:sp>
      <p:grpSp>
        <p:nvGrpSpPr>
          <p:cNvPr id="988" name="Google Shape;988;p39"/>
          <p:cNvGrpSpPr/>
          <p:nvPr/>
        </p:nvGrpSpPr>
        <p:grpSpPr>
          <a:xfrm>
            <a:off x="271832" y="539500"/>
            <a:ext cx="413601" cy="355696"/>
            <a:chOff x="1894000" y="2393902"/>
            <a:chExt cx="413601" cy="355696"/>
          </a:xfrm>
        </p:grpSpPr>
        <p:sp>
          <p:nvSpPr>
            <p:cNvPr id="989" name="Google Shape;989;p39"/>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0" name="Google Shape;990;p39"/>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pic>
        <p:nvPicPr>
          <p:cNvPr id="1026" name="Picture 2" descr="https://lh7-us.googleusercontent.com/WK7TfJWiT21Ph2LmnXs45M-9UqwZyKGfUwL--jUM02ezAkSl0bFbU8nvH5NMlceddO5BusK45S-5w5J_6V6UrnsTSIdlSVqHJn92AoGQLd01QGblZdBRY2Qg6PHQHcxOWtucNBt1imOndQjKduOaDJI">
            <a:extLst>
              <a:ext uri="{FF2B5EF4-FFF2-40B4-BE49-F238E27FC236}">
                <a16:creationId xmlns:a16="http://schemas.microsoft.com/office/drawing/2014/main" id="{3E2EF87E-0098-4576-9EE9-32C49FAC7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681" y="419284"/>
            <a:ext cx="7134404" cy="430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939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39"/>
          <p:cNvSpPr txBox="1">
            <a:spLocks noGrp="1"/>
          </p:cNvSpPr>
          <p:nvPr>
            <p:ph type="title"/>
          </p:nvPr>
        </p:nvSpPr>
        <p:spPr>
          <a:xfrm>
            <a:off x="-810148" y="1017532"/>
            <a:ext cx="39333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Giới thiệu về nRF52840-DK</a:t>
            </a:r>
            <a:endParaRPr/>
          </a:p>
        </p:txBody>
      </p:sp>
      <p:grpSp>
        <p:nvGrpSpPr>
          <p:cNvPr id="988" name="Google Shape;988;p39"/>
          <p:cNvGrpSpPr/>
          <p:nvPr/>
        </p:nvGrpSpPr>
        <p:grpSpPr>
          <a:xfrm>
            <a:off x="271832" y="539500"/>
            <a:ext cx="413601" cy="355696"/>
            <a:chOff x="1894000" y="2393902"/>
            <a:chExt cx="413601" cy="355696"/>
          </a:xfrm>
        </p:grpSpPr>
        <p:sp>
          <p:nvSpPr>
            <p:cNvPr id="989" name="Google Shape;989;p39"/>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0" name="Google Shape;990;p39"/>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pic>
        <p:nvPicPr>
          <p:cNvPr id="3078" name="Picture 6" descr="https://lh7-us.googleusercontent.com/UCePEgYaOyiaMNiV7GcydqLaMTs4kGDFJZQPnqp-YkCdJDcSsefzGsnJdg_xGjxR543bEcnQBbxW9SMDk-j60l1YS6bQ6uwvmfeAJMiUMbIynxmMlvMGBt_6vC-YR_FptrjU_zRbHU7oVOg7MxMIWTo">
            <a:extLst>
              <a:ext uri="{FF2B5EF4-FFF2-40B4-BE49-F238E27FC236}">
                <a16:creationId xmlns:a16="http://schemas.microsoft.com/office/drawing/2014/main" id="{FF008207-0AB8-4998-8B1F-223F98DD2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055" y="-47984"/>
            <a:ext cx="5942172" cy="519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286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352765" y="2775851"/>
            <a:ext cx="3594259" cy="1277990"/>
          </a:xfrm>
          <a:prstGeom prst="rect">
            <a:avLst/>
          </a:prstGeom>
        </p:spPr>
        <p:txBody>
          <a:bodyPr spcFirstLastPara="1" wrap="square" lIns="91425" tIns="91425" rIns="91425" bIns="91425" anchor="t" anchorCtr="0">
            <a:noAutofit/>
          </a:bodyPr>
          <a:lstStyle/>
          <a:p>
            <a:pPr marL="0" indent="0"/>
            <a:r>
              <a:rPr lang="en-US" sz="3600"/>
              <a:t>Ưu điểm và nh</a:t>
            </a:r>
            <a:r>
              <a:rPr lang="vi-VN" sz="3600"/>
              <a:t>ư</a:t>
            </a:r>
            <a:r>
              <a:rPr lang="en-US" sz="3600"/>
              <a:t>ợc điểm</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098866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40"/>
          <p:cNvSpPr txBox="1">
            <a:spLocks noGrp="1"/>
          </p:cNvSpPr>
          <p:nvPr>
            <p:ph type="title"/>
          </p:nvPr>
        </p:nvSpPr>
        <p:spPr>
          <a:xfrm>
            <a:off x="912900" y="-10188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So sánh với các dòng nF52</a:t>
            </a:r>
            <a:endParaRPr/>
          </a:p>
        </p:txBody>
      </p:sp>
      <p:grpSp>
        <p:nvGrpSpPr>
          <p:cNvPr id="18" name="Group 17">
            <a:extLst>
              <a:ext uri="{FF2B5EF4-FFF2-40B4-BE49-F238E27FC236}">
                <a16:creationId xmlns:a16="http://schemas.microsoft.com/office/drawing/2014/main" id="{57264C11-417A-48F1-8858-6DAC8E1458F8}"/>
              </a:ext>
            </a:extLst>
          </p:cNvPr>
          <p:cNvGrpSpPr/>
          <p:nvPr/>
        </p:nvGrpSpPr>
        <p:grpSpPr>
          <a:xfrm>
            <a:off x="142583" y="470820"/>
            <a:ext cx="6736849" cy="4856798"/>
            <a:chOff x="912925" y="1203008"/>
            <a:chExt cx="5734050" cy="4133850"/>
          </a:xfrm>
        </p:grpSpPr>
        <p:pic>
          <p:nvPicPr>
            <p:cNvPr id="4098" name="Picture 2" descr="https://lh7-us.googleusercontent.com/QsWkpjFl-EZYsOsClXOvbzn7AiK4jrTURTL6WpoKfthDOBQB7dHfP8lVGDj9ZK2EXhfszT1D5lW_hiQnVlih4dy3X1vs9wA4ApfT8n5MMHsm5WygebKVbs6HRxF0X1x-YrRNzp8TFu-Zp1Ulj4Fc_cg">
              <a:extLst>
                <a:ext uri="{FF2B5EF4-FFF2-40B4-BE49-F238E27FC236}">
                  <a16:creationId xmlns:a16="http://schemas.microsoft.com/office/drawing/2014/main" id="{7414DEC5-44B8-49AE-9218-00E0C2139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925" y="1203008"/>
              <a:ext cx="573405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7-us.googleusercontent.com/YcGHSD-93ZLTJQwbeOhKcGAuocc0TnrQpo-qdTmQ8pc7uA1wEls4zuZ0xaDhssu8WOQzvp3dIX1c_o57OF-ohICmqfHRwQDT-tTxgGjAJoTJKC5UGHySco8NmnR1QTyxw15hDOlMPRa8Ew4f7ipTnz8">
              <a:extLst>
                <a:ext uri="{FF2B5EF4-FFF2-40B4-BE49-F238E27FC236}">
                  <a16:creationId xmlns:a16="http://schemas.microsoft.com/office/drawing/2014/main" id="{4F6A0E2A-3F6A-46DF-97F7-8B919FB5B4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25" y="3346133"/>
              <a:ext cx="5734050" cy="1990725"/>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a:extLst>
              <a:ext uri="{FF2B5EF4-FFF2-40B4-BE49-F238E27FC236}">
                <a16:creationId xmlns:a16="http://schemas.microsoft.com/office/drawing/2014/main" id="{4953FD0C-9AFC-494C-99B1-D6F4B4941300}"/>
              </a:ext>
            </a:extLst>
          </p:cNvPr>
          <p:cNvSpPr txBox="1"/>
          <p:nvPr/>
        </p:nvSpPr>
        <p:spPr>
          <a:xfrm>
            <a:off x="6577467" y="1028410"/>
            <a:ext cx="2482714" cy="2308324"/>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Dung l</a:t>
            </a:r>
            <a:r>
              <a:rPr lang="vi-VN" sz="1600">
                <a:solidFill>
                  <a:schemeClr val="accent6"/>
                </a:solidFill>
                <a:latin typeface="Share"/>
                <a:sym typeface="Share"/>
              </a:rPr>
              <a:t>ư</a:t>
            </a:r>
            <a:r>
              <a:rPr lang="en-US" sz="1600">
                <a:solidFill>
                  <a:schemeClr val="accent6"/>
                </a:solidFill>
                <a:latin typeface="Share"/>
                <a:sym typeface="Share"/>
              </a:rPr>
              <a:t>ợng flash và ram lớn hơn, hỗ trợ SPI nhanh, truyền tải điện áp từ 1,7-5,5V</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rPr>
              <a:t>Với bộ xử lý Cortex-M4, nRF52840 cung cấp hiệu suất xử lý mạnh mẽ</a:t>
            </a:r>
            <a:br>
              <a:rPr lang="vi-VN" sz="1600">
                <a:solidFill>
                  <a:schemeClr val="accent6"/>
                </a:solidFill>
                <a:latin typeface="Share"/>
                <a:sym typeface="Share"/>
              </a:rPr>
            </a:br>
            <a:endParaRPr lang="vi-VN" sz="1600">
              <a:solidFill>
                <a:schemeClr val="accent6"/>
              </a:solidFill>
              <a:latin typeface="Share"/>
              <a:sym typeface="Shar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3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Thành viên</a:t>
            </a:r>
            <a:endParaRPr/>
          </a:p>
        </p:txBody>
      </p:sp>
      <p:grpSp>
        <p:nvGrpSpPr>
          <p:cNvPr id="7" name="Google Shape;6861;p68">
            <a:extLst>
              <a:ext uri="{FF2B5EF4-FFF2-40B4-BE49-F238E27FC236}">
                <a16:creationId xmlns:a16="http://schemas.microsoft.com/office/drawing/2014/main" id="{5F827E37-3DE4-4BD6-B566-682BD8968959}"/>
              </a:ext>
            </a:extLst>
          </p:cNvPr>
          <p:cNvGrpSpPr/>
          <p:nvPr/>
        </p:nvGrpSpPr>
        <p:grpSpPr>
          <a:xfrm>
            <a:off x="-2955661" y="1726077"/>
            <a:ext cx="314662" cy="358999"/>
            <a:chOff x="-55576850" y="3198125"/>
            <a:chExt cx="279625" cy="319025"/>
          </a:xfrm>
          <a:solidFill>
            <a:schemeClr val="accent3"/>
          </a:solidFill>
        </p:grpSpPr>
        <p:sp>
          <p:nvSpPr>
            <p:cNvPr id="8" name="Google Shape;6862;p68">
              <a:extLst>
                <a:ext uri="{FF2B5EF4-FFF2-40B4-BE49-F238E27FC236}">
                  <a16:creationId xmlns:a16="http://schemas.microsoft.com/office/drawing/2014/main" id="{B34C89DE-92ED-4E32-9594-7285EE3DB3DA}"/>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 name="Google Shape;6863;p68">
              <a:extLst>
                <a:ext uri="{FF2B5EF4-FFF2-40B4-BE49-F238E27FC236}">
                  <a16:creationId xmlns:a16="http://schemas.microsoft.com/office/drawing/2014/main" id="{129348E9-BE48-40B5-8BFB-5A0D644E4209}"/>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 name="Google Shape;6864;p68">
              <a:extLst>
                <a:ext uri="{FF2B5EF4-FFF2-40B4-BE49-F238E27FC236}">
                  <a16:creationId xmlns:a16="http://schemas.microsoft.com/office/drawing/2014/main" id="{43D7E3AA-83A4-458D-80CB-2A6DE05DCF2E}"/>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6865;p68">
              <a:extLst>
                <a:ext uri="{FF2B5EF4-FFF2-40B4-BE49-F238E27FC236}">
                  <a16:creationId xmlns:a16="http://schemas.microsoft.com/office/drawing/2014/main" id="{DF3970C0-14E9-47A4-839E-DD4479014BD1}"/>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 name="TextBox 1">
            <a:extLst>
              <a:ext uri="{FF2B5EF4-FFF2-40B4-BE49-F238E27FC236}">
                <a16:creationId xmlns:a16="http://schemas.microsoft.com/office/drawing/2014/main" id="{38F90285-B9BB-4D55-9A1B-E59CF91DB1E7}"/>
              </a:ext>
            </a:extLst>
          </p:cNvPr>
          <p:cNvSpPr txBox="1"/>
          <p:nvPr/>
        </p:nvSpPr>
        <p:spPr>
          <a:xfrm>
            <a:off x="-1711484" y="1726077"/>
            <a:ext cx="184731" cy="369332"/>
          </a:xfrm>
          <a:prstGeom prst="rect">
            <a:avLst/>
          </a:prstGeom>
          <a:noFill/>
        </p:spPr>
        <p:txBody>
          <a:bodyPr wrap="none" rtlCol="0">
            <a:spAutoFit/>
          </a:bodyPr>
          <a:lstStyle/>
          <a:p>
            <a:endParaRPr lang="en-US" sz="1800"/>
          </a:p>
        </p:txBody>
      </p:sp>
      <p:sp>
        <p:nvSpPr>
          <p:cNvPr id="3" name="TextBox 2">
            <a:extLst>
              <a:ext uri="{FF2B5EF4-FFF2-40B4-BE49-F238E27FC236}">
                <a16:creationId xmlns:a16="http://schemas.microsoft.com/office/drawing/2014/main" id="{646E32CA-8AB2-4997-9709-51ABBDA05476}"/>
              </a:ext>
            </a:extLst>
          </p:cNvPr>
          <p:cNvSpPr txBox="1"/>
          <p:nvPr/>
        </p:nvSpPr>
        <p:spPr>
          <a:xfrm>
            <a:off x="-2412573" y="1763222"/>
            <a:ext cx="1531188"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Vĩnh Thuận</a:t>
            </a:r>
          </a:p>
        </p:txBody>
      </p:sp>
      <p:grpSp>
        <p:nvGrpSpPr>
          <p:cNvPr id="49" name="Google Shape;6861;p68">
            <a:extLst>
              <a:ext uri="{FF2B5EF4-FFF2-40B4-BE49-F238E27FC236}">
                <a16:creationId xmlns:a16="http://schemas.microsoft.com/office/drawing/2014/main" id="{35FB1D7A-53E5-4BAF-828F-544B2C72F1E9}"/>
              </a:ext>
            </a:extLst>
          </p:cNvPr>
          <p:cNvGrpSpPr/>
          <p:nvPr/>
        </p:nvGrpSpPr>
        <p:grpSpPr>
          <a:xfrm>
            <a:off x="-2955661" y="2360554"/>
            <a:ext cx="314662" cy="358999"/>
            <a:chOff x="-55576850" y="3198125"/>
            <a:chExt cx="279625" cy="319025"/>
          </a:xfrm>
          <a:solidFill>
            <a:schemeClr val="accent3"/>
          </a:solidFill>
        </p:grpSpPr>
        <p:sp>
          <p:nvSpPr>
            <p:cNvPr id="50" name="Google Shape;6862;p68">
              <a:extLst>
                <a:ext uri="{FF2B5EF4-FFF2-40B4-BE49-F238E27FC236}">
                  <a16:creationId xmlns:a16="http://schemas.microsoft.com/office/drawing/2014/main" id="{8D24F5C0-7335-4F2B-BEC8-DB294AE34EA7}"/>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6863;p68">
              <a:extLst>
                <a:ext uri="{FF2B5EF4-FFF2-40B4-BE49-F238E27FC236}">
                  <a16:creationId xmlns:a16="http://schemas.microsoft.com/office/drawing/2014/main" id="{3AA73BD0-987E-4A61-B263-A13CF79D5D0E}"/>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6864;p68">
              <a:extLst>
                <a:ext uri="{FF2B5EF4-FFF2-40B4-BE49-F238E27FC236}">
                  <a16:creationId xmlns:a16="http://schemas.microsoft.com/office/drawing/2014/main" id="{884187D5-BA49-46E6-8B1D-D4E735B87B12}"/>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6865;p68">
              <a:extLst>
                <a:ext uri="{FF2B5EF4-FFF2-40B4-BE49-F238E27FC236}">
                  <a16:creationId xmlns:a16="http://schemas.microsoft.com/office/drawing/2014/main" id="{1ABB5E2B-0CDC-46CF-B121-0C2FAB7AB326}"/>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4" name="TextBox 53">
            <a:extLst>
              <a:ext uri="{FF2B5EF4-FFF2-40B4-BE49-F238E27FC236}">
                <a16:creationId xmlns:a16="http://schemas.microsoft.com/office/drawing/2014/main" id="{902C608E-BEA0-46C8-AA1B-11805F32DFE3}"/>
              </a:ext>
            </a:extLst>
          </p:cNvPr>
          <p:cNvSpPr txBox="1"/>
          <p:nvPr/>
        </p:nvSpPr>
        <p:spPr>
          <a:xfrm>
            <a:off x="-1711484" y="2360554"/>
            <a:ext cx="184731" cy="369332"/>
          </a:xfrm>
          <a:prstGeom prst="rect">
            <a:avLst/>
          </a:prstGeom>
          <a:noFill/>
        </p:spPr>
        <p:txBody>
          <a:bodyPr wrap="none" rtlCol="0">
            <a:spAutoFit/>
          </a:bodyPr>
          <a:lstStyle/>
          <a:p>
            <a:endParaRPr lang="en-US" sz="1800"/>
          </a:p>
        </p:txBody>
      </p:sp>
      <p:sp>
        <p:nvSpPr>
          <p:cNvPr id="55" name="TextBox 54">
            <a:extLst>
              <a:ext uri="{FF2B5EF4-FFF2-40B4-BE49-F238E27FC236}">
                <a16:creationId xmlns:a16="http://schemas.microsoft.com/office/drawing/2014/main" id="{0FFE615E-6717-4D05-B761-74E6DDE00D93}"/>
              </a:ext>
            </a:extLst>
          </p:cNvPr>
          <p:cNvSpPr txBox="1"/>
          <p:nvPr/>
        </p:nvSpPr>
        <p:spPr>
          <a:xfrm>
            <a:off x="-2412573" y="2397699"/>
            <a:ext cx="2339102"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Tr</a:t>
            </a:r>
            <a:r>
              <a:rPr lang="vi-VN" sz="1800">
                <a:solidFill>
                  <a:schemeClr val="accent3"/>
                </a:solidFill>
                <a:latin typeface="Cascadia Code" panose="020B0609020000020004" pitchFamily="49" charset="0"/>
                <a:cs typeface="Cascadia Code" panose="020B0609020000020004" pitchFamily="49" charset="0"/>
              </a:rPr>
              <a:t>ư</a:t>
            </a:r>
            <a:r>
              <a:rPr lang="en-US" sz="1800">
                <a:solidFill>
                  <a:schemeClr val="accent3"/>
                </a:solidFill>
                <a:latin typeface="Cascadia Code" panose="020B0609020000020004" pitchFamily="49" charset="0"/>
                <a:cs typeface="Cascadia Code" panose="020B0609020000020004" pitchFamily="49" charset="0"/>
              </a:rPr>
              <a:t>ơng Ngự Quyền</a:t>
            </a:r>
          </a:p>
        </p:txBody>
      </p:sp>
      <p:grpSp>
        <p:nvGrpSpPr>
          <p:cNvPr id="56" name="Google Shape;6861;p68">
            <a:extLst>
              <a:ext uri="{FF2B5EF4-FFF2-40B4-BE49-F238E27FC236}">
                <a16:creationId xmlns:a16="http://schemas.microsoft.com/office/drawing/2014/main" id="{8C5D0728-356C-4274-8203-DD80450FD85D}"/>
              </a:ext>
            </a:extLst>
          </p:cNvPr>
          <p:cNvGrpSpPr/>
          <p:nvPr/>
        </p:nvGrpSpPr>
        <p:grpSpPr>
          <a:xfrm>
            <a:off x="3177804" y="5322514"/>
            <a:ext cx="314662" cy="358999"/>
            <a:chOff x="-55576850" y="3198125"/>
            <a:chExt cx="279625" cy="319025"/>
          </a:xfrm>
          <a:solidFill>
            <a:schemeClr val="accent3"/>
          </a:solidFill>
        </p:grpSpPr>
        <p:sp>
          <p:nvSpPr>
            <p:cNvPr id="57" name="Google Shape;6862;p68">
              <a:extLst>
                <a:ext uri="{FF2B5EF4-FFF2-40B4-BE49-F238E27FC236}">
                  <a16:creationId xmlns:a16="http://schemas.microsoft.com/office/drawing/2014/main" id="{30519C29-D736-4434-B732-6DE9CE465365}"/>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 name="Google Shape;6863;p68">
              <a:extLst>
                <a:ext uri="{FF2B5EF4-FFF2-40B4-BE49-F238E27FC236}">
                  <a16:creationId xmlns:a16="http://schemas.microsoft.com/office/drawing/2014/main" id="{817A0A8F-0F06-468B-B862-A800C2FE892D}"/>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 name="Google Shape;6864;p68">
              <a:extLst>
                <a:ext uri="{FF2B5EF4-FFF2-40B4-BE49-F238E27FC236}">
                  <a16:creationId xmlns:a16="http://schemas.microsoft.com/office/drawing/2014/main" id="{3B6812EC-3243-4C02-BAB0-E24F71483009}"/>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6865;p68">
              <a:extLst>
                <a:ext uri="{FF2B5EF4-FFF2-40B4-BE49-F238E27FC236}">
                  <a16:creationId xmlns:a16="http://schemas.microsoft.com/office/drawing/2014/main" id="{AD04CC1A-3152-44DC-9A8B-6FFA9C11C911}"/>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1" name="TextBox 60">
            <a:extLst>
              <a:ext uri="{FF2B5EF4-FFF2-40B4-BE49-F238E27FC236}">
                <a16:creationId xmlns:a16="http://schemas.microsoft.com/office/drawing/2014/main" id="{5D6D5441-A7F2-48E6-97C8-C4473F42596F}"/>
              </a:ext>
            </a:extLst>
          </p:cNvPr>
          <p:cNvSpPr txBox="1"/>
          <p:nvPr/>
        </p:nvSpPr>
        <p:spPr>
          <a:xfrm>
            <a:off x="4421981" y="3188914"/>
            <a:ext cx="184731" cy="369332"/>
          </a:xfrm>
          <a:prstGeom prst="rect">
            <a:avLst/>
          </a:prstGeom>
          <a:noFill/>
        </p:spPr>
        <p:txBody>
          <a:bodyPr wrap="none" rtlCol="0">
            <a:spAutoFit/>
          </a:bodyPr>
          <a:lstStyle/>
          <a:p>
            <a:endParaRPr lang="en-US" sz="1800"/>
          </a:p>
        </p:txBody>
      </p:sp>
      <p:sp>
        <p:nvSpPr>
          <p:cNvPr id="62" name="TextBox 61">
            <a:extLst>
              <a:ext uri="{FF2B5EF4-FFF2-40B4-BE49-F238E27FC236}">
                <a16:creationId xmlns:a16="http://schemas.microsoft.com/office/drawing/2014/main" id="{950FF4B2-C578-42CC-BBEC-30D67F779F9F}"/>
              </a:ext>
            </a:extLst>
          </p:cNvPr>
          <p:cNvSpPr txBox="1"/>
          <p:nvPr/>
        </p:nvSpPr>
        <p:spPr>
          <a:xfrm>
            <a:off x="3720892" y="5359659"/>
            <a:ext cx="2069797"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Trần Đăng Khoa</a:t>
            </a:r>
          </a:p>
        </p:txBody>
      </p:sp>
      <p:grpSp>
        <p:nvGrpSpPr>
          <p:cNvPr id="63" name="Google Shape;6861;p68">
            <a:extLst>
              <a:ext uri="{FF2B5EF4-FFF2-40B4-BE49-F238E27FC236}">
                <a16:creationId xmlns:a16="http://schemas.microsoft.com/office/drawing/2014/main" id="{F7000816-A511-4AF0-929C-124ADCDBB8BC}"/>
              </a:ext>
            </a:extLst>
          </p:cNvPr>
          <p:cNvGrpSpPr/>
          <p:nvPr/>
        </p:nvGrpSpPr>
        <p:grpSpPr>
          <a:xfrm>
            <a:off x="9414456" y="1726077"/>
            <a:ext cx="314662" cy="358999"/>
            <a:chOff x="-55576850" y="3198125"/>
            <a:chExt cx="279625" cy="319025"/>
          </a:xfrm>
          <a:solidFill>
            <a:schemeClr val="accent3"/>
          </a:solidFill>
        </p:grpSpPr>
        <p:sp>
          <p:nvSpPr>
            <p:cNvPr id="64" name="Google Shape;6862;p68">
              <a:extLst>
                <a:ext uri="{FF2B5EF4-FFF2-40B4-BE49-F238E27FC236}">
                  <a16:creationId xmlns:a16="http://schemas.microsoft.com/office/drawing/2014/main" id="{E05228C0-7FAD-4415-BDBE-F4EB93BBCC32}"/>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 name="Google Shape;6863;p68">
              <a:extLst>
                <a:ext uri="{FF2B5EF4-FFF2-40B4-BE49-F238E27FC236}">
                  <a16:creationId xmlns:a16="http://schemas.microsoft.com/office/drawing/2014/main" id="{F7CDE4B0-CE76-494C-BA5B-3EC138C32F32}"/>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6864;p68">
              <a:extLst>
                <a:ext uri="{FF2B5EF4-FFF2-40B4-BE49-F238E27FC236}">
                  <a16:creationId xmlns:a16="http://schemas.microsoft.com/office/drawing/2014/main" id="{59E8AE7D-64B5-4BB9-B539-F86E145A6C33}"/>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865;p68">
              <a:extLst>
                <a:ext uri="{FF2B5EF4-FFF2-40B4-BE49-F238E27FC236}">
                  <a16:creationId xmlns:a16="http://schemas.microsoft.com/office/drawing/2014/main" id="{B1DC60F2-922F-4C25-85FA-FC9AB88A0FAF}"/>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8" name="TextBox 67">
            <a:extLst>
              <a:ext uri="{FF2B5EF4-FFF2-40B4-BE49-F238E27FC236}">
                <a16:creationId xmlns:a16="http://schemas.microsoft.com/office/drawing/2014/main" id="{800591DE-3C7F-4CDD-A4A2-1527E9C9307F}"/>
              </a:ext>
            </a:extLst>
          </p:cNvPr>
          <p:cNvSpPr txBox="1"/>
          <p:nvPr/>
        </p:nvSpPr>
        <p:spPr>
          <a:xfrm>
            <a:off x="10658633" y="1726077"/>
            <a:ext cx="184731" cy="369332"/>
          </a:xfrm>
          <a:prstGeom prst="rect">
            <a:avLst/>
          </a:prstGeom>
          <a:noFill/>
        </p:spPr>
        <p:txBody>
          <a:bodyPr wrap="none" rtlCol="0">
            <a:spAutoFit/>
          </a:bodyPr>
          <a:lstStyle/>
          <a:p>
            <a:endParaRPr lang="en-US" sz="1800"/>
          </a:p>
        </p:txBody>
      </p:sp>
      <p:sp>
        <p:nvSpPr>
          <p:cNvPr id="69" name="TextBox 68">
            <a:extLst>
              <a:ext uri="{FF2B5EF4-FFF2-40B4-BE49-F238E27FC236}">
                <a16:creationId xmlns:a16="http://schemas.microsoft.com/office/drawing/2014/main" id="{DC4DD09D-7F7B-45A4-A012-9AFAF2F24B23}"/>
              </a:ext>
            </a:extLst>
          </p:cNvPr>
          <p:cNvSpPr txBox="1"/>
          <p:nvPr/>
        </p:nvSpPr>
        <p:spPr>
          <a:xfrm>
            <a:off x="9957544" y="1763222"/>
            <a:ext cx="2204450"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Nguyễn Tiến Đạt</a:t>
            </a:r>
          </a:p>
        </p:txBody>
      </p:sp>
      <p:grpSp>
        <p:nvGrpSpPr>
          <p:cNvPr id="70" name="Google Shape;6861;p68">
            <a:extLst>
              <a:ext uri="{FF2B5EF4-FFF2-40B4-BE49-F238E27FC236}">
                <a16:creationId xmlns:a16="http://schemas.microsoft.com/office/drawing/2014/main" id="{EB51211D-4AB1-406D-83D8-D5AF804128BD}"/>
              </a:ext>
            </a:extLst>
          </p:cNvPr>
          <p:cNvGrpSpPr/>
          <p:nvPr/>
        </p:nvGrpSpPr>
        <p:grpSpPr>
          <a:xfrm>
            <a:off x="9414456" y="2360554"/>
            <a:ext cx="314662" cy="358999"/>
            <a:chOff x="-55576850" y="3198125"/>
            <a:chExt cx="279625" cy="319025"/>
          </a:xfrm>
          <a:solidFill>
            <a:schemeClr val="accent3"/>
          </a:solidFill>
        </p:grpSpPr>
        <p:sp>
          <p:nvSpPr>
            <p:cNvPr id="71" name="Google Shape;6862;p68">
              <a:extLst>
                <a:ext uri="{FF2B5EF4-FFF2-40B4-BE49-F238E27FC236}">
                  <a16:creationId xmlns:a16="http://schemas.microsoft.com/office/drawing/2014/main" id="{5E12BBB2-EFFE-479F-A645-FA0691B22004}"/>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 name="Google Shape;6863;p68">
              <a:extLst>
                <a:ext uri="{FF2B5EF4-FFF2-40B4-BE49-F238E27FC236}">
                  <a16:creationId xmlns:a16="http://schemas.microsoft.com/office/drawing/2014/main" id="{BCBBEA65-3947-4F38-8EF8-0A608A0CCE68}"/>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 name="Google Shape;6864;p68">
              <a:extLst>
                <a:ext uri="{FF2B5EF4-FFF2-40B4-BE49-F238E27FC236}">
                  <a16:creationId xmlns:a16="http://schemas.microsoft.com/office/drawing/2014/main" id="{905E8E92-61E7-484F-96A8-D39B5C54CA6E}"/>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 name="Google Shape;6865;p68">
              <a:extLst>
                <a:ext uri="{FF2B5EF4-FFF2-40B4-BE49-F238E27FC236}">
                  <a16:creationId xmlns:a16="http://schemas.microsoft.com/office/drawing/2014/main" id="{CB11F541-24D3-43E5-8DD4-FD2A1FFB2407}"/>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5" name="TextBox 74">
            <a:extLst>
              <a:ext uri="{FF2B5EF4-FFF2-40B4-BE49-F238E27FC236}">
                <a16:creationId xmlns:a16="http://schemas.microsoft.com/office/drawing/2014/main" id="{BB248D48-90C8-4622-88DC-1233BD83577B}"/>
              </a:ext>
            </a:extLst>
          </p:cNvPr>
          <p:cNvSpPr txBox="1"/>
          <p:nvPr/>
        </p:nvSpPr>
        <p:spPr>
          <a:xfrm>
            <a:off x="10658633" y="2360554"/>
            <a:ext cx="184731" cy="369332"/>
          </a:xfrm>
          <a:prstGeom prst="rect">
            <a:avLst/>
          </a:prstGeom>
          <a:noFill/>
        </p:spPr>
        <p:txBody>
          <a:bodyPr wrap="none" rtlCol="0">
            <a:spAutoFit/>
          </a:bodyPr>
          <a:lstStyle/>
          <a:p>
            <a:endParaRPr lang="en-US" sz="1800"/>
          </a:p>
        </p:txBody>
      </p:sp>
      <p:sp>
        <p:nvSpPr>
          <p:cNvPr id="76" name="TextBox 75">
            <a:extLst>
              <a:ext uri="{FF2B5EF4-FFF2-40B4-BE49-F238E27FC236}">
                <a16:creationId xmlns:a16="http://schemas.microsoft.com/office/drawing/2014/main" id="{5D4BDFF9-8B0E-4360-92C9-A9D4D7D4F4DA}"/>
              </a:ext>
            </a:extLst>
          </p:cNvPr>
          <p:cNvSpPr txBox="1"/>
          <p:nvPr/>
        </p:nvSpPr>
        <p:spPr>
          <a:xfrm>
            <a:off x="9957544" y="2397699"/>
            <a:ext cx="2339102"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Nguyễn Thành Nam</a:t>
            </a:r>
          </a:p>
        </p:txBody>
      </p:sp>
      <p:sp>
        <p:nvSpPr>
          <p:cNvPr id="82" name="TextBox 81">
            <a:extLst>
              <a:ext uri="{FF2B5EF4-FFF2-40B4-BE49-F238E27FC236}">
                <a16:creationId xmlns:a16="http://schemas.microsoft.com/office/drawing/2014/main" id="{DF167652-96B0-4D6A-B57A-2876EE623E05}"/>
              </a:ext>
            </a:extLst>
          </p:cNvPr>
          <p:cNvSpPr txBox="1"/>
          <p:nvPr/>
        </p:nvSpPr>
        <p:spPr>
          <a:xfrm>
            <a:off x="6350793" y="3188914"/>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100374003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40"/>
          <p:cNvSpPr txBox="1">
            <a:spLocks noGrp="1"/>
          </p:cNvSpPr>
          <p:nvPr>
            <p:ph type="title"/>
          </p:nvPr>
        </p:nvSpPr>
        <p:spPr>
          <a:xfrm>
            <a:off x="912925" y="823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So sánh với các loại MCU khác</a:t>
            </a:r>
            <a:endParaRPr/>
          </a:p>
        </p:txBody>
      </p:sp>
      <p:sp>
        <p:nvSpPr>
          <p:cNvPr id="31" name="TextBox 30">
            <a:extLst>
              <a:ext uri="{FF2B5EF4-FFF2-40B4-BE49-F238E27FC236}">
                <a16:creationId xmlns:a16="http://schemas.microsoft.com/office/drawing/2014/main" id="{4953FD0C-9AFC-494C-99B1-D6F4B4941300}"/>
              </a:ext>
            </a:extLst>
          </p:cNvPr>
          <p:cNvSpPr txBox="1"/>
          <p:nvPr/>
        </p:nvSpPr>
        <p:spPr>
          <a:xfrm>
            <a:off x="1919742" y="1521770"/>
            <a:ext cx="5516902" cy="3539430"/>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Tiêu thụ năng lượng thấp</a:t>
            </a: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rPr>
              <a:t>Hiệu suất cao, vi điều khiển 32-bit dựa trên ARM Cortex-M4F với tốc độ xung nhịp lên đến 64 MHz. </a:t>
            </a:r>
            <a:r>
              <a:rPr lang="en-US" sz="1600">
                <a:solidFill>
                  <a:schemeClr val="accent6"/>
                </a:solidFill>
                <a:latin typeface="Share"/>
              </a:rPr>
              <a:t>H</a:t>
            </a:r>
            <a:r>
              <a:rPr lang="vi-VN" sz="1600">
                <a:solidFill>
                  <a:schemeClr val="accent6"/>
                </a:solidFill>
                <a:latin typeface="Share"/>
              </a:rPr>
              <a:t>iệu năng cao hơn nhiều so với các vi điều khiển 8-bit và 16-bit truyền thống</a:t>
            </a:r>
            <a:endParaRPr lang="en-US" sz="1600">
              <a:solidFill>
                <a:schemeClr val="accent6"/>
              </a:solidFill>
              <a:latin typeface="Share"/>
            </a:endParaRPr>
          </a:p>
          <a:p>
            <a:pPr marL="285750" indent="-285750" fontAlgn="base">
              <a:buClr>
                <a:schemeClr val="accent2"/>
              </a:buClr>
              <a:buFont typeface="Courier New" panose="02070309020205020404" pitchFamily="49" charset="0"/>
              <a:buChar char="o"/>
            </a:pPr>
            <a:endParaRPr lang="en-US" sz="1600">
              <a:solidFill>
                <a:schemeClr val="accent6"/>
              </a:solidFill>
              <a:latin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H</a:t>
            </a:r>
            <a:r>
              <a:rPr lang="vi-VN" sz="1600">
                <a:solidFill>
                  <a:schemeClr val="accent6"/>
                </a:solidFill>
                <a:latin typeface="Share"/>
                <a:sym typeface="Share"/>
              </a:rPr>
              <a:t>ỗ trợ bluetooth low energy và dùng bluetooth thế hệ mới</a:t>
            </a: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endParaRPr lang="vi-VN"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Hỗ trợ nhiều loại giao tiếp không dây(ant, zigbee) và tích hợp nhiều chức năng đa dạng UART, SPI, I2C, GPIOs, ADCs, và PWMs,..</a:t>
            </a: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Có nhiều ứng dụng trong nhiều lĩnh vực khác nhau, đặc biệt về IoT</a:t>
            </a:r>
            <a:br>
              <a:rPr lang="vi-VN" sz="1600">
                <a:solidFill>
                  <a:schemeClr val="accent6"/>
                </a:solidFill>
                <a:latin typeface="Share"/>
                <a:sym typeface="Share"/>
              </a:rPr>
            </a:br>
            <a:endParaRPr lang="vi-VN" sz="1600">
              <a:solidFill>
                <a:schemeClr val="accent6"/>
              </a:solidFill>
              <a:latin typeface="Share"/>
              <a:sym typeface="Share"/>
            </a:endParaRPr>
          </a:p>
        </p:txBody>
      </p:sp>
      <p:sp>
        <p:nvSpPr>
          <p:cNvPr id="8" name="Google Shape;996;p40">
            <a:extLst>
              <a:ext uri="{FF2B5EF4-FFF2-40B4-BE49-F238E27FC236}">
                <a16:creationId xmlns:a16="http://schemas.microsoft.com/office/drawing/2014/main" id="{F0409C05-D2A4-4473-9B64-7B5C3C159EBB}"/>
              </a:ext>
            </a:extLst>
          </p:cNvPr>
          <p:cNvSpPr txBox="1">
            <a:spLocks/>
          </p:cNvSpPr>
          <p:nvPr/>
        </p:nvSpPr>
        <p:spPr>
          <a:xfrm>
            <a:off x="514349" y="833961"/>
            <a:ext cx="43115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Share Tech"/>
              <a:buNone/>
              <a:defRPr sz="3200" b="1" i="0" u="none" strike="noStrike" cap="none">
                <a:solidFill>
                  <a:schemeClr val="accent6"/>
                </a:solidFill>
                <a:latin typeface="Share Tech"/>
                <a:ea typeface="Share Tech"/>
                <a:cs typeface="Share Tech"/>
                <a:sym typeface="Share Tech"/>
              </a:defRPr>
            </a:lvl1pPr>
            <a:lvl2pPr marR="0" lvl="1"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2pPr>
            <a:lvl3pPr marR="0" lvl="2"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3pPr>
            <a:lvl4pPr marR="0" lvl="3"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4pPr>
            <a:lvl5pPr marR="0" lvl="4"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5pPr>
            <a:lvl6pPr marR="0" lvl="5"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6pPr>
            <a:lvl7pPr marR="0" lvl="6"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7pPr>
            <a:lvl8pPr marR="0" lvl="7"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8pPr>
            <a:lvl9pPr marR="0" lvl="8"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9pPr>
          </a:lstStyle>
          <a:p>
            <a:r>
              <a:rPr lang="en-US" sz="2400" u="sng"/>
              <a:t>Ưu điểm</a:t>
            </a:r>
          </a:p>
        </p:txBody>
      </p:sp>
    </p:spTree>
    <p:extLst>
      <p:ext uri="{BB962C8B-B14F-4D97-AF65-F5344CB8AC3E}">
        <p14:creationId xmlns:p14="http://schemas.microsoft.com/office/powerpoint/2010/main" val="791673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40"/>
          <p:cNvSpPr txBox="1">
            <a:spLocks noGrp="1"/>
          </p:cNvSpPr>
          <p:nvPr>
            <p:ph type="title"/>
          </p:nvPr>
        </p:nvSpPr>
        <p:spPr>
          <a:xfrm>
            <a:off x="912925" y="823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So sánh với các loại MCU khác</a:t>
            </a:r>
            <a:endParaRPr/>
          </a:p>
        </p:txBody>
      </p:sp>
      <p:sp>
        <p:nvSpPr>
          <p:cNvPr id="31" name="TextBox 30">
            <a:extLst>
              <a:ext uri="{FF2B5EF4-FFF2-40B4-BE49-F238E27FC236}">
                <a16:creationId xmlns:a16="http://schemas.microsoft.com/office/drawing/2014/main" id="{4953FD0C-9AFC-494C-99B1-D6F4B4941300}"/>
              </a:ext>
            </a:extLst>
          </p:cNvPr>
          <p:cNvSpPr txBox="1"/>
          <p:nvPr/>
        </p:nvSpPr>
        <p:spPr>
          <a:xfrm>
            <a:off x="1934030" y="1585622"/>
            <a:ext cx="5516902" cy="2800767"/>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R</a:t>
            </a:r>
            <a:r>
              <a:rPr lang="vi-VN" sz="1600">
                <a:solidFill>
                  <a:schemeClr val="accent6"/>
                </a:solidFill>
                <a:latin typeface="Share"/>
                <a:sym typeface="Share"/>
              </a:rPr>
              <a:t>a mắt cũng được 7 năm nên khó so lại với các MCU đời mới về cả bộ nhớ hay tốc độ</a:t>
            </a: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rPr>
              <a:t>nRF52840 có bộ xử lý Cortex-M4F có hiệu suất cao nhưng trong một số trường hợp, việc xử lý nhiều nhiệm vụ phức tạp đồng thời có thể đòi hỏi dung lượng bộ nhớ lớn</a:t>
            </a:r>
            <a:endParaRPr lang="en-US" sz="1600">
              <a:solidFill>
                <a:schemeClr val="accent6"/>
              </a:solidFill>
              <a:latin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rPr>
              <a:t>Bộ nhớ tích hợp sẵn và không thể mở rộng.</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nRF52840 có giá thành cao hơn</a:t>
            </a:r>
            <a:r>
              <a:rPr lang="en-US" sz="1600">
                <a:solidFill>
                  <a:schemeClr val="accent6"/>
                </a:solidFill>
                <a:latin typeface="Share"/>
                <a:sym typeface="Share"/>
              </a:rPr>
              <a:t> một số vi điều khiển khác</a:t>
            </a:r>
            <a:endParaRPr lang="vi-VN" sz="1600">
              <a:solidFill>
                <a:schemeClr val="accent6"/>
              </a:solidFill>
              <a:latin typeface="Share"/>
              <a:sym typeface="Share"/>
            </a:endParaRPr>
          </a:p>
          <a:p>
            <a:pPr fontAlgn="base">
              <a:buClr>
                <a:schemeClr val="accent2"/>
              </a:buClr>
            </a:pPr>
            <a:br>
              <a:rPr lang="vi-VN" sz="1600">
                <a:solidFill>
                  <a:schemeClr val="accent6"/>
                </a:solidFill>
                <a:latin typeface="Share"/>
                <a:sym typeface="Share"/>
              </a:rPr>
            </a:br>
            <a:endParaRPr lang="vi-VN" sz="1600">
              <a:solidFill>
                <a:schemeClr val="accent6"/>
              </a:solidFill>
              <a:latin typeface="Share"/>
              <a:sym typeface="Share"/>
            </a:endParaRPr>
          </a:p>
        </p:txBody>
      </p:sp>
      <p:sp>
        <p:nvSpPr>
          <p:cNvPr id="8" name="Google Shape;996;p40">
            <a:extLst>
              <a:ext uri="{FF2B5EF4-FFF2-40B4-BE49-F238E27FC236}">
                <a16:creationId xmlns:a16="http://schemas.microsoft.com/office/drawing/2014/main" id="{F0409C05-D2A4-4473-9B64-7B5C3C159EBB}"/>
              </a:ext>
            </a:extLst>
          </p:cNvPr>
          <p:cNvSpPr txBox="1">
            <a:spLocks/>
          </p:cNvSpPr>
          <p:nvPr/>
        </p:nvSpPr>
        <p:spPr>
          <a:xfrm>
            <a:off x="514349" y="833961"/>
            <a:ext cx="43115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Share Tech"/>
              <a:buNone/>
              <a:defRPr sz="3200" b="1" i="0" u="none" strike="noStrike" cap="none">
                <a:solidFill>
                  <a:schemeClr val="accent6"/>
                </a:solidFill>
                <a:latin typeface="Share Tech"/>
                <a:ea typeface="Share Tech"/>
                <a:cs typeface="Share Tech"/>
                <a:sym typeface="Share Tech"/>
              </a:defRPr>
            </a:lvl1pPr>
            <a:lvl2pPr marR="0" lvl="1"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2pPr>
            <a:lvl3pPr marR="0" lvl="2"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3pPr>
            <a:lvl4pPr marR="0" lvl="3"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4pPr>
            <a:lvl5pPr marR="0" lvl="4"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5pPr>
            <a:lvl6pPr marR="0" lvl="5"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6pPr>
            <a:lvl7pPr marR="0" lvl="6"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7pPr>
            <a:lvl8pPr marR="0" lvl="7"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8pPr>
            <a:lvl9pPr marR="0" lvl="8"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9pPr>
          </a:lstStyle>
          <a:p>
            <a:r>
              <a:rPr lang="en-US" sz="2400" u="sng"/>
              <a:t>Nh</a:t>
            </a:r>
            <a:r>
              <a:rPr lang="vi-VN" sz="2400" u="sng"/>
              <a:t>ư</a:t>
            </a:r>
            <a:r>
              <a:rPr lang="en-US" sz="2400" u="sng"/>
              <a:t>ợc điểm</a:t>
            </a:r>
          </a:p>
        </p:txBody>
      </p:sp>
    </p:spTree>
    <p:extLst>
      <p:ext uri="{BB962C8B-B14F-4D97-AF65-F5344CB8AC3E}">
        <p14:creationId xmlns:p14="http://schemas.microsoft.com/office/powerpoint/2010/main" val="3225777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40"/>
          <p:cNvSpPr txBox="1">
            <a:spLocks noGrp="1"/>
          </p:cNvSpPr>
          <p:nvPr>
            <p:ph type="title"/>
          </p:nvPr>
        </p:nvSpPr>
        <p:spPr>
          <a:xfrm>
            <a:off x="912925" y="823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So sánh với các loại MCU khác</a:t>
            </a:r>
            <a:endParaRPr/>
          </a:p>
        </p:txBody>
      </p:sp>
      <p:sp>
        <p:nvSpPr>
          <p:cNvPr id="8" name="Google Shape;996;p40">
            <a:extLst>
              <a:ext uri="{FF2B5EF4-FFF2-40B4-BE49-F238E27FC236}">
                <a16:creationId xmlns:a16="http://schemas.microsoft.com/office/drawing/2014/main" id="{F0409C05-D2A4-4473-9B64-7B5C3C159EBB}"/>
              </a:ext>
            </a:extLst>
          </p:cNvPr>
          <p:cNvSpPr txBox="1">
            <a:spLocks/>
          </p:cNvSpPr>
          <p:nvPr/>
        </p:nvSpPr>
        <p:spPr>
          <a:xfrm>
            <a:off x="514349" y="833961"/>
            <a:ext cx="43115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Share Tech"/>
              <a:buNone/>
              <a:defRPr sz="3200" b="1" i="0" u="none" strike="noStrike" cap="none">
                <a:solidFill>
                  <a:schemeClr val="accent6"/>
                </a:solidFill>
                <a:latin typeface="Share Tech"/>
                <a:ea typeface="Share Tech"/>
                <a:cs typeface="Share Tech"/>
                <a:sym typeface="Share Tech"/>
              </a:defRPr>
            </a:lvl1pPr>
            <a:lvl2pPr marR="0" lvl="1"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2pPr>
            <a:lvl3pPr marR="0" lvl="2"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3pPr>
            <a:lvl4pPr marR="0" lvl="3"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4pPr>
            <a:lvl5pPr marR="0" lvl="4"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5pPr>
            <a:lvl6pPr marR="0" lvl="5"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6pPr>
            <a:lvl7pPr marR="0" lvl="6"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7pPr>
            <a:lvl8pPr marR="0" lvl="7"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8pPr>
            <a:lvl9pPr marR="0" lvl="8"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9pPr>
          </a:lstStyle>
          <a:p>
            <a:r>
              <a:rPr lang="en-US" sz="2400" u="sng"/>
              <a:t>Nh</a:t>
            </a:r>
            <a:r>
              <a:rPr lang="vi-VN" sz="2400" u="sng"/>
              <a:t>ư</a:t>
            </a:r>
            <a:r>
              <a:rPr lang="en-US" sz="2400" u="sng"/>
              <a:t>ợc điểm</a:t>
            </a:r>
          </a:p>
        </p:txBody>
      </p:sp>
      <p:pic>
        <p:nvPicPr>
          <p:cNvPr id="1026" name="Picture 2" descr="Mạch nRF52840 DK, Bluetooth Low Energy, Bluetooth mesh, NFC, Thread and Zigbee development kit for the nRF52840 SoC">
            <a:extLst>
              <a:ext uri="{FF2B5EF4-FFF2-40B4-BE49-F238E27FC236}">
                <a16:creationId xmlns:a16="http://schemas.microsoft.com/office/drawing/2014/main" id="{5AD076A6-15F0-4E5B-9E56-DE86B9490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658" y="1521329"/>
            <a:ext cx="4229099" cy="27214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3C0E67-FA41-4312-A3EB-E48B2AB9ABFD}"/>
              </a:ext>
            </a:extLst>
          </p:cNvPr>
          <p:cNvSpPr txBox="1"/>
          <p:nvPr/>
        </p:nvSpPr>
        <p:spPr>
          <a:xfrm>
            <a:off x="1719718" y="4357403"/>
            <a:ext cx="5516902" cy="830997"/>
          </a:xfrm>
          <a:prstGeom prst="rect">
            <a:avLst/>
          </a:prstGeom>
          <a:noFill/>
        </p:spPr>
        <p:txBody>
          <a:bodyPr wrap="square" rtlCol="0">
            <a:spAutoFit/>
          </a:bodyPr>
          <a:lstStyle/>
          <a:p>
            <a:pPr fontAlgn="base">
              <a:buClr>
                <a:schemeClr val="accent2"/>
              </a:buClr>
            </a:pPr>
            <a:r>
              <a:rPr lang="en-US" sz="1600">
                <a:solidFill>
                  <a:schemeClr val="accent6"/>
                </a:solidFill>
                <a:latin typeface="Share"/>
                <a:sym typeface="Share"/>
              </a:rPr>
              <a:t>Bộ Kit nRF52840 DK</a:t>
            </a:r>
          </a:p>
          <a:p>
            <a:pPr fontAlgn="base">
              <a:buClr>
                <a:schemeClr val="accent2"/>
              </a:buClr>
            </a:pPr>
            <a:r>
              <a:rPr lang="en-US" sz="1600">
                <a:solidFill>
                  <a:schemeClr val="accent6"/>
                </a:solidFill>
                <a:latin typeface="Share"/>
                <a:sym typeface="Share"/>
              </a:rPr>
              <a:t>-&gt; Mức giá dao động 1.750.000 (khá cao) </a:t>
            </a:r>
            <a:br>
              <a:rPr lang="vi-VN" sz="1600">
                <a:solidFill>
                  <a:schemeClr val="accent6"/>
                </a:solidFill>
                <a:latin typeface="Share"/>
                <a:sym typeface="Share"/>
              </a:rPr>
            </a:br>
            <a:endParaRPr lang="vi-VN" sz="1600">
              <a:solidFill>
                <a:schemeClr val="accent6"/>
              </a:solidFill>
              <a:latin typeface="Share"/>
              <a:sym typeface="Share"/>
            </a:endParaRPr>
          </a:p>
        </p:txBody>
      </p:sp>
    </p:spTree>
    <p:extLst>
      <p:ext uri="{BB962C8B-B14F-4D97-AF65-F5344CB8AC3E}">
        <p14:creationId xmlns:p14="http://schemas.microsoft.com/office/powerpoint/2010/main" val="2774235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352765" y="2775851"/>
            <a:ext cx="2905285" cy="1277990"/>
          </a:xfrm>
          <a:prstGeom prst="rect">
            <a:avLst/>
          </a:prstGeom>
        </p:spPr>
        <p:txBody>
          <a:bodyPr spcFirstLastPara="1" wrap="square" lIns="91425" tIns="91425" rIns="91425" bIns="91425" anchor="t" anchorCtr="0">
            <a:noAutofit/>
          </a:bodyPr>
          <a:lstStyle/>
          <a:p>
            <a:pPr marL="0" indent="0"/>
            <a:r>
              <a:rPr lang="en-US" sz="3600"/>
              <a:t>Hỗ trợ nhà sản xuất</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17067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42"/>
          <p:cNvSpPr txBox="1">
            <a:spLocks noGrp="1"/>
          </p:cNvSpPr>
          <p:nvPr>
            <p:ph type="subTitle" idx="1"/>
          </p:nvPr>
        </p:nvSpPr>
        <p:spPr>
          <a:xfrm>
            <a:off x="3241005" y="2558697"/>
            <a:ext cx="3571101" cy="413100"/>
          </a:xfrm>
          <a:prstGeom prst="rect">
            <a:avLst/>
          </a:prstGeom>
        </p:spPr>
        <p:txBody>
          <a:bodyPr spcFirstLastPara="1" wrap="square" lIns="91425" tIns="91425" rIns="91425" bIns="91425" anchor="t" anchorCtr="0">
            <a:noAutofit/>
          </a:bodyPr>
          <a:lstStyle/>
          <a:p>
            <a:pPr marL="0" lvl="0" indent="0"/>
            <a:r>
              <a:rPr lang="en-US" sz="1400" b="1"/>
              <a:t>T</a:t>
            </a:r>
            <a:r>
              <a:rPr lang="vi-VN" sz="1400" b="1"/>
              <a:t>hiết kế để tăng cường và tối ưu hiệu suất truyền tín hiệu của chip bluetooth</a:t>
            </a:r>
            <a:endParaRPr sz="1400"/>
          </a:p>
        </p:txBody>
      </p:sp>
      <p:sp>
        <p:nvSpPr>
          <p:cNvPr id="1026" name="Google Shape;1026;p42"/>
          <p:cNvSpPr txBox="1">
            <a:spLocks noGrp="1"/>
          </p:cNvSpPr>
          <p:nvPr>
            <p:ph type="title"/>
          </p:nvPr>
        </p:nvSpPr>
        <p:spPr>
          <a:xfrm>
            <a:off x="2978944" y="1930697"/>
            <a:ext cx="3571101" cy="768900"/>
          </a:xfrm>
          <a:prstGeom prst="rect">
            <a:avLst/>
          </a:prstGeom>
        </p:spPr>
        <p:txBody>
          <a:bodyPr spcFirstLastPara="1" wrap="square" lIns="91425" tIns="91425" rIns="91425" bIns="91425" anchor="b" anchorCtr="0">
            <a:noAutofit/>
          </a:bodyPr>
          <a:lstStyle/>
          <a:p>
            <a:pPr lvl="0"/>
            <a:r>
              <a:rPr lang="en-US" sz="3200"/>
              <a:t>nRFf21540 RF FEM</a:t>
            </a:r>
            <a:endParaRPr sz="3200"/>
          </a:p>
        </p:txBody>
      </p:sp>
      <p:sp>
        <p:nvSpPr>
          <p:cNvPr id="1027" name="Google Shape;1027;p42"/>
          <p:cNvSpPr txBox="1">
            <a:spLocks noGrp="1"/>
          </p:cNvSpPr>
          <p:nvPr>
            <p:ph type="title" idx="2"/>
          </p:nvPr>
        </p:nvSpPr>
        <p:spPr>
          <a:xfrm>
            <a:off x="709674" y="539500"/>
            <a:ext cx="3069900" cy="768900"/>
          </a:xfrm>
          <a:prstGeom prst="rect">
            <a:avLst/>
          </a:prstGeom>
        </p:spPr>
        <p:txBody>
          <a:bodyPr spcFirstLastPara="1" wrap="square" lIns="91425" tIns="91425" rIns="91425" bIns="91425" anchor="b" anchorCtr="0">
            <a:noAutofit/>
          </a:bodyPr>
          <a:lstStyle/>
          <a:p>
            <a:pPr lvl="0"/>
            <a:r>
              <a:rPr lang="en-US"/>
              <a:t>nPM1300 PMIC</a:t>
            </a:r>
            <a:endParaRPr/>
          </a:p>
        </p:txBody>
      </p:sp>
      <p:sp>
        <p:nvSpPr>
          <p:cNvPr id="1028" name="Google Shape;1028;p42"/>
          <p:cNvSpPr txBox="1">
            <a:spLocks noGrp="1"/>
          </p:cNvSpPr>
          <p:nvPr>
            <p:ph type="subTitle" idx="3"/>
          </p:nvPr>
        </p:nvSpPr>
        <p:spPr>
          <a:xfrm>
            <a:off x="709674" y="1238246"/>
            <a:ext cx="3805176" cy="413100"/>
          </a:xfrm>
          <a:prstGeom prst="rect">
            <a:avLst/>
          </a:prstGeom>
        </p:spPr>
        <p:txBody>
          <a:bodyPr spcFirstLastPara="1" wrap="square" lIns="91425" tIns="91425" rIns="91425" bIns="91425" anchor="t" anchorCtr="0">
            <a:noAutofit/>
          </a:bodyPr>
          <a:lstStyle/>
          <a:p>
            <a:pPr marL="0" lvl="0" indent="0"/>
            <a:r>
              <a:rPr lang="en-US" sz="1400" b="1"/>
              <a:t>V</a:t>
            </a:r>
            <a:r>
              <a:rPr lang="vi-VN" sz="1400" b="1"/>
              <a:t>i mạch quản lý nguồn/năng lượng tích hợp</a:t>
            </a:r>
            <a:endParaRPr sz="1400"/>
          </a:p>
        </p:txBody>
      </p:sp>
      <p:sp>
        <p:nvSpPr>
          <p:cNvPr id="1029" name="Google Shape;1029;p42"/>
          <p:cNvSpPr txBox="1">
            <a:spLocks noGrp="1"/>
          </p:cNvSpPr>
          <p:nvPr>
            <p:ph type="title" idx="4"/>
          </p:nvPr>
        </p:nvSpPr>
        <p:spPr>
          <a:xfrm>
            <a:off x="4957987" y="3492750"/>
            <a:ext cx="3069900" cy="768900"/>
          </a:xfrm>
          <a:prstGeom prst="rect">
            <a:avLst/>
          </a:prstGeom>
        </p:spPr>
        <p:txBody>
          <a:bodyPr spcFirstLastPara="1" wrap="square" lIns="91425" tIns="91425" rIns="91425" bIns="91425" anchor="b" anchorCtr="0">
            <a:noAutofit/>
          </a:bodyPr>
          <a:lstStyle/>
          <a:p>
            <a:pPr lvl="0"/>
            <a:r>
              <a:rPr lang="en-US"/>
              <a:t>nPM1100 PMIC</a:t>
            </a:r>
            <a:endParaRPr/>
          </a:p>
        </p:txBody>
      </p:sp>
      <p:sp>
        <p:nvSpPr>
          <p:cNvPr id="1030" name="Google Shape;1030;p42"/>
          <p:cNvSpPr txBox="1">
            <a:spLocks noGrp="1"/>
          </p:cNvSpPr>
          <p:nvPr>
            <p:ph type="subTitle" idx="5"/>
          </p:nvPr>
        </p:nvSpPr>
        <p:spPr>
          <a:xfrm>
            <a:off x="5015095" y="4158400"/>
            <a:ext cx="3069900" cy="413100"/>
          </a:xfrm>
          <a:prstGeom prst="rect">
            <a:avLst/>
          </a:prstGeom>
        </p:spPr>
        <p:txBody>
          <a:bodyPr spcFirstLastPara="1" wrap="square" lIns="91425" tIns="91425" rIns="91425" bIns="91425" anchor="t" anchorCtr="0">
            <a:noAutofit/>
          </a:bodyPr>
          <a:lstStyle/>
          <a:p>
            <a:pPr marL="0" lvl="0" indent="0"/>
            <a:r>
              <a:rPr lang="en-US" b="1"/>
              <a:t>Hỗ trợ sạc và cung cấp </a:t>
            </a:r>
            <a:r>
              <a:rPr lang="en-US" sz="1400" b="1"/>
              <a:t>nguồn</a:t>
            </a:r>
            <a:r>
              <a:rPr lang="en-US" b="1"/>
              <a:t> điện</a:t>
            </a:r>
            <a:endParaRPr/>
          </a:p>
        </p:txBody>
      </p:sp>
      <p:grpSp>
        <p:nvGrpSpPr>
          <p:cNvPr id="1031" name="Google Shape;1031;p42"/>
          <p:cNvGrpSpPr/>
          <p:nvPr/>
        </p:nvGrpSpPr>
        <p:grpSpPr>
          <a:xfrm>
            <a:off x="8020725" y="3699352"/>
            <a:ext cx="413601" cy="355696"/>
            <a:chOff x="1894000" y="2393902"/>
            <a:chExt cx="413601" cy="355696"/>
          </a:xfrm>
        </p:grpSpPr>
        <p:sp>
          <p:nvSpPr>
            <p:cNvPr id="1032" name="Google Shape;1032;p42"/>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3" name="Google Shape;1033;p42"/>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1034" name="Google Shape;1034;p42"/>
          <p:cNvGrpSpPr/>
          <p:nvPr/>
        </p:nvGrpSpPr>
        <p:grpSpPr>
          <a:xfrm>
            <a:off x="3779575" y="746102"/>
            <a:ext cx="413601" cy="355696"/>
            <a:chOff x="1894000" y="2393902"/>
            <a:chExt cx="413601" cy="355696"/>
          </a:xfrm>
        </p:grpSpPr>
        <p:sp>
          <p:nvSpPr>
            <p:cNvPr id="1035" name="Google Shape;1035;p42"/>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6" name="Google Shape;1036;p42"/>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1037" name="Google Shape;1037;p42"/>
          <p:cNvGrpSpPr/>
          <p:nvPr/>
        </p:nvGrpSpPr>
        <p:grpSpPr>
          <a:xfrm>
            <a:off x="6289475" y="2137299"/>
            <a:ext cx="413601" cy="355696"/>
            <a:chOff x="1894000" y="2393902"/>
            <a:chExt cx="413601" cy="355696"/>
          </a:xfrm>
        </p:grpSpPr>
        <p:sp>
          <p:nvSpPr>
            <p:cNvPr id="1038" name="Google Shape;1038;p42"/>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9" name="Google Shape;1039;p42"/>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pic>
        <p:nvPicPr>
          <p:cNvPr id="4" name="Picture 3">
            <a:extLst>
              <a:ext uri="{FF2B5EF4-FFF2-40B4-BE49-F238E27FC236}">
                <a16:creationId xmlns:a16="http://schemas.microsoft.com/office/drawing/2014/main" id="{1BAC670D-F478-42B9-B93C-8F7FAC39FE24}"/>
              </a:ext>
            </a:extLst>
          </p:cNvPr>
          <p:cNvPicPr>
            <a:picLocks noChangeAspect="1"/>
          </p:cNvPicPr>
          <p:nvPr/>
        </p:nvPicPr>
        <p:blipFill>
          <a:blip r:embed="rId3"/>
          <a:stretch>
            <a:fillRect/>
          </a:stretch>
        </p:blipFill>
        <p:spPr>
          <a:xfrm>
            <a:off x="2778262" y="3178397"/>
            <a:ext cx="1658537" cy="1630105"/>
          </a:xfrm>
          <a:prstGeom prst="rect">
            <a:avLst/>
          </a:prstGeom>
          <a:ln>
            <a:solidFill>
              <a:schemeClr val="accent4"/>
            </a:solidFill>
          </a:ln>
        </p:spPr>
      </p:pic>
      <p:pic>
        <p:nvPicPr>
          <p:cNvPr id="6" name="Picture 5">
            <a:extLst>
              <a:ext uri="{FF2B5EF4-FFF2-40B4-BE49-F238E27FC236}">
                <a16:creationId xmlns:a16="http://schemas.microsoft.com/office/drawing/2014/main" id="{50DFE025-49C3-444D-8160-0A0D2F6F6B31}"/>
              </a:ext>
            </a:extLst>
          </p:cNvPr>
          <p:cNvPicPr>
            <a:picLocks noChangeAspect="1"/>
          </p:cNvPicPr>
          <p:nvPr/>
        </p:nvPicPr>
        <p:blipFill>
          <a:blip r:embed="rId4"/>
          <a:stretch>
            <a:fillRect/>
          </a:stretch>
        </p:blipFill>
        <p:spPr>
          <a:xfrm>
            <a:off x="5103857" y="196148"/>
            <a:ext cx="1639473" cy="1630105"/>
          </a:xfrm>
          <a:prstGeom prst="rect">
            <a:avLst/>
          </a:prstGeom>
          <a:ln>
            <a:solidFill>
              <a:schemeClr val="accent2"/>
            </a:solidFill>
          </a:ln>
        </p:spPr>
      </p:pic>
      <p:pic>
        <p:nvPicPr>
          <p:cNvPr id="8" name="Picture 7">
            <a:extLst>
              <a:ext uri="{FF2B5EF4-FFF2-40B4-BE49-F238E27FC236}">
                <a16:creationId xmlns:a16="http://schemas.microsoft.com/office/drawing/2014/main" id="{6060EF51-1249-46AF-B791-BF1B8BFF864C}"/>
              </a:ext>
            </a:extLst>
          </p:cNvPr>
          <p:cNvPicPr>
            <a:picLocks noChangeAspect="1"/>
          </p:cNvPicPr>
          <p:nvPr/>
        </p:nvPicPr>
        <p:blipFill>
          <a:blip r:embed="rId5"/>
          <a:stretch>
            <a:fillRect/>
          </a:stretch>
        </p:blipFill>
        <p:spPr>
          <a:xfrm>
            <a:off x="520183" y="1677944"/>
            <a:ext cx="1663373" cy="1630105"/>
          </a:xfrm>
          <a:prstGeom prst="rect">
            <a:avLst/>
          </a:prstGeom>
          <a:ln>
            <a:solidFill>
              <a:schemeClr val="accent2"/>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32" name="Google Shape;996;p40">
            <a:extLst>
              <a:ext uri="{FF2B5EF4-FFF2-40B4-BE49-F238E27FC236}">
                <a16:creationId xmlns:a16="http://schemas.microsoft.com/office/drawing/2014/main" id="{911C2B87-F193-4FB2-BEF0-B3A8241FC674}"/>
              </a:ext>
            </a:extLst>
          </p:cNvPr>
          <p:cNvSpPr txBox="1">
            <a:spLocks noGrp="1"/>
          </p:cNvSpPr>
          <p:nvPr>
            <p:ph type="title"/>
          </p:nvPr>
        </p:nvSpPr>
        <p:spPr>
          <a:xfrm>
            <a:off x="912925" y="823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Tài liệu và cộng đồng</a:t>
            </a:r>
            <a:endParaRPr/>
          </a:p>
        </p:txBody>
      </p:sp>
      <p:sp>
        <p:nvSpPr>
          <p:cNvPr id="33" name="Google Shape;996;p40">
            <a:extLst>
              <a:ext uri="{FF2B5EF4-FFF2-40B4-BE49-F238E27FC236}">
                <a16:creationId xmlns:a16="http://schemas.microsoft.com/office/drawing/2014/main" id="{A4C831AE-0827-4420-97BF-4DC615656F6D}"/>
              </a:ext>
            </a:extLst>
          </p:cNvPr>
          <p:cNvSpPr txBox="1">
            <a:spLocks/>
          </p:cNvSpPr>
          <p:nvPr/>
        </p:nvSpPr>
        <p:spPr>
          <a:xfrm>
            <a:off x="-2206513" y="1027657"/>
            <a:ext cx="731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Share Tech"/>
              <a:buNone/>
              <a:defRPr sz="4000" b="1" i="0" u="none" strike="noStrike" cap="none">
                <a:solidFill>
                  <a:schemeClr val="accent6"/>
                </a:solidFill>
                <a:latin typeface="Share Tech"/>
                <a:ea typeface="Share Tech"/>
                <a:cs typeface="Share Tech"/>
                <a:sym typeface="Share Tech"/>
              </a:defRPr>
            </a:lvl1pPr>
            <a:lvl2pPr marR="0" lvl="1"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2pPr>
            <a:lvl3pPr marR="0" lvl="2"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3pPr>
            <a:lvl4pPr marR="0" lvl="3"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4pPr>
            <a:lvl5pPr marR="0" lvl="4"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5pPr>
            <a:lvl6pPr marR="0" lvl="5"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6pPr>
            <a:lvl7pPr marR="0" lvl="6"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7pPr>
            <a:lvl8pPr marR="0" lvl="7"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8pPr>
            <a:lvl9pPr marR="0" lvl="8"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9pPr>
          </a:lstStyle>
          <a:p>
            <a:r>
              <a:rPr lang="en-US" sz="2400"/>
              <a:t>Tài liệu</a:t>
            </a:r>
          </a:p>
        </p:txBody>
      </p:sp>
      <p:sp>
        <p:nvSpPr>
          <p:cNvPr id="34" name="TextBox 33">
            <a:extLst>
              <a:ext uri="{FF2B5EF4-FFF2-40B4-BE49-F238E27FC236}">
                <a16:creationId xmlns:a16="http://schemas.microsoft.com/office/drawing/2014/main" id="{4CFA8B52-6DE9-4555-92AA-59DA8868AE10}"/>
              </a:ext>
            </a:extLst>
          </p:cNvPr>
          <p:cNvSpPr txBox="1"/>
          <p:nvPr/>
        </p:nvSpPr>
        <p:spPr>
          <a:xfrm>
            <a:off x="912925" y="1600357"/>
            <a:ext cx="5516902" cy="1323439"/>
          </a:xfrm>
          <a:prstGeom prst="rect">
            <a:avLst/>
          </a:prstGeom>
          <a:noFill/>
        </p:spPr>
        <p:txBody>
          <a:bodyPr wrap="square" rtlCol="0">
            <a:spAutoFit/>
          </a:bodyPr>
          <a:lstStyle/>
          <a:p>
            <a:pPr fontAlgn="base">
              <a:buClr>
                <a:schemeClr val="accent2"/>
              </a:buClr>
            </a:pPr>
            <a:r>
              <a:rPr lang="vi-VN" sz="1600">
                <a:solidFill>
                  <a:schemeClr val="accent6"/>
                </a:solidFill>
                <a:latin typeface="Share"/>
                <a:sym typeface="Share"/>
              </a:rPr>
              <a:t>Tài liệu online thông số kĩ thuật bản mới nhất về nó được đăng lên vào tháng 12 năm ngoái, các bạn có thể tra cứu trên trang chủ </a:t>
            </a:r>
            <a:r>
              <a:rPr lang="en-US" b="1" u="sng">
                <a:hlinkClick r:id="rId3"/>
              </a:rPr>
              <a:t>https://www.nordicsemi.com/products/nrf52840</a:t>
            </a:r>
            <a:r>
              <a:rPr lang="en-US" b="1" u="sng"/>
              <a:t> </a:t>
            </a:r>
            <a:r>
              <a:rPr lang="en-US" sz="1600">
                <a:solidFill>
                  <a:srgbClr val="FFFF00"/>
                </a:solidFill>
                <a:latin typeface="Share"/>
              </a:rPr>
              <a:t>hoặc </a:t>
            </a:r>
          </a:p>
          <a:p>
            <a:pPr fontAlgn="base">
              <a:buClr>
                <a:schemeClr val="accent2"/>
              </a:buClr>
            </a:pPr>
            <a:r>
              <a:rPr lang="en-US" sz="1600">
                <a:solidFill>
                  <a:srgbClr val="FFFF00"/>
                </a:solidFill>
                <a:latin typeface="Share"/>
              </a:rPr>
              <a:t>từ khóa</a:t>
            </a:r>
            <a:r>
              <a:rPr lang="en-US" sz="1600">
                <a:solidFill>
                  <a:schemeClr val="accent6"/>
                </a:solidFill>
                <a:latin typeface="Share"/>
              </a:rPr>
              <a:t>  : </a:t>
            </a:r>
            <a:r>
              <a:rPr lang="en-US" sz="1600" b="1">
                <a:solidFill>
                  <a:srgbClr val="00A9CE"/>
                </a:solidFill>
                <a:latin typeface="Arial" panose="020B0604020202020204" pitchFamily="34" charset="0"/>
                <a:hlinkClick r:id="rId4">
                  <a:extLst>
                    <a:ext uri="{A12FA001-AC4F-418D-AE19-62706E023703}">
                      <ahyp:hlinkClr xmlns:ahyp="http://schemas.microsoft.com/office/drawing/2018/hyperlinkcolor" val="tx"/>
                    </a:ext>
                  </a:extLst>
                </a:hlinkClick>
              </a:rPr>
              <a:t>nRF52840 Product Specification v1.8</a:t>
            </a:r>
            <a:r>
              <a:rPr lang="en-US" sz="1600" b="1">
                <a:solidFill>
                  <a:srgbClr val="00A9CE"/>
                </a:solidFill>
                <a:latin typeface="Arial" panose="020B0604020202020204" pitchFamily="34" charset="0"/>
              </a:rPr>
              <a:t> pdf</a:t>
            </a:r>
            <a:br>
              <a:rPr lang="vi-VN" sz="1600">
                <a:solidFill>
                  <a:schemeClr val="accent6"/>
                </a:solidFill>
                <a:latin typeface="Share"/>
                <a:sym typeface="Share"/>
              </a:rPr>
            </a:br>
            <a:endParaRPr lang="vi-VN" sz="1600">
              <a:solidFill>
                <a:schemeClr val="accent6"/>
              </a:solidFill>
              <a:latin typeface="Share"/>
              <a:sym typeface="Share"/>
            </a:endParaRPr>
          </a:p>
        </p:txBody>
      </p:sp>
      <p:sp>
        <p:nvSpPr>
          <p:cNvPr id="36" name="Google Shape;996;p40">
            <a:extLst>
              <a:ext uri="{FF2B5EF4-FFF2-40B4-BE49-F238E27FC236}">
                <a16:creationId xmlns:a16="http://schemas.microsoft.com/office/drawing/2014/main" id="{DC975D8C-3B41-4A7C-A536-C5021EFB8D35}"/>
              </a:ext>
            </a:extLst>
          </p:cNvPr>
          <p:cNvSpPr txBox="1">
            <a:spLocks/>
          </p:cNvSpPr>
          <p:nvPr/>
        </p:nvSpPr>
        <p:spPr>
          <a:xfrm>
            <a:off x="300943" y="2799307"/>
            <a:ext cx="731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Share Tech"/>
              <a:buNone/>
              <a:defRPr sz="4000" b="1" i="0" u="none" strike="noStrike" cap="none">
                <a:solidFill>
                  <a:schemeClr val="accent6"/>
                </a:solidFill>
                <a:latin typeface="Share Tech"/>
                <a:ea typeface="Share Tech"/>
                <a:cs typeface="Share Tech"/>
                <a:sym typeface="Share Tech"/>
              </a:defRPr>
            </a:lvl1pPr>
            <a:lvl2pPr marR="0" lvl="1"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2pPr>
            <a:lvl3pPr marR="0" lvl="2"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3pPr>
            <a:lvl4pPr marR="0" lvl="3"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4pPr>
            <a:lvl5pPr marR="0" lvl="4"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5pPr>
            <a:lvl6pPr marR="0" lvl="5"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6pPr>
            <a:lvl7pPr marR="0" lvl="6"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7pPr>
            <a:lvl8pPr marR="0" lvl="7"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8pPr>
            <a:lvl9pPr marR="0" lvl="8"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9pPr>
          </a:lstStyle>
          <a:p>
            <a:r>
              <a:rPr lang="en-US" sz="2400"/>
              <a:t>Cộng đồng</a:t>
            </a:r>
          </a:p>
        </p:txBody>
      </p:sp>
      <p:sp>
        <p:nvSpPr>
          <p:cNvPr id="37" name="TextBox 36">
            <a:extLst>
              <a:ext uri="{FF2B5EF4-FFF2-40B4-BE49-F238E27FC236}">
                <a16:creationId xmlns:a16="http://schemas.microsoft.com/office/drawing/2014/main" id="{2E34B0BC-8ED1-4E47-ACEB-DD0DBDA1B9F4}"/>
              </a:ext>
            </a:extLst>
          </p:cNvPr>
          <p:cNvSpPr txBox="1"/>
          <p:nvPr/>
        </p:nvSpPr>
        <p:spPr>
          <a:xfrm>
            <a:off x="3202379" y="3372007"/>
            <a:ext cx="5516902" cy="1569660"/>
          </a:xfrm>
          <a:prstGeom prst="rect">
            <a:avLst/>
          </a:prstGeom>
          <a:noFill/>
        </p:spPr>
        <p:txBody>
          <a:bodyPr wrap="square" rtlCol="0">
            <a:spAutoFit/>
          </a:bodyPr>
          <a:lstStyle/>
          <a:p>
            <a:pPr fontAlgn="base">
              <a:buClr>
                <a:schemeClr val="accent2"/>
              </a:buClr>
            </a:pPr>
            <a:r>
              <a:rPr lang="vi-VN" sz="1600">
                <a:solidFill>
                  <a:schemeClr val="accent6"/>
                </a:solidFill>
                <a:latin typeface="Share"/>
                <a:sym typeface="Share"/>
              </a:rPr>
              <a:t> </a:t>
            </a:r>
            <a:r>
              <a:rPr lang="en-US" sz="1600">
                <a:solidFill>
                  <a:schemeClr val="accent6"/>
                </a:solidFill>
                <a:latin typeface="Share"/>
                <a:sym typeface="Share"/>
              </a:rPr>
              <a:t>T</a:t>
            </a:r>
            <a:r>
              <a:rPr lang="vi-VN" sz="1600">
                <a:solidFill>
                  <a:schemeClr val="accent6"/>
                </a:solidFill>
                <a:latin typeface="Share"/>
                <a:sym typeface="Share"/>
              </a:rPr>
              <a:t>rang web cộng đồng riêng với tên gọi Nordic Devzone, giúp mọi người có thể kết nối và bàn luận không chỉ nRF52840 nói riêng mà còn về các sản phẩm khác của nsx : </a:t>
            </a:r>
            <a:r>
              <a:rPr lang="vi-VN" sz="1600" b="1">
                <a:solidFill>
                  <a:schemeClr val="accent6"/>
                </a:solidFill>
                <a:latin typeface="Share"/>
                <a:sym typeface="Share"/>
                <a:hlinkClick r:id="rId5"/>
              </a:rPr>
              <a:t>https://devzone.nordicsemi.com</a:t>
            </a:r>
            <a:endParaRPr lang="vi-VN" sz="1600" b="1">
              <a:solidFill>
                <a:schemeClr val="accent6"/>
              </a:solidFill>
              <a:latin typeface="Share"/>
              <a:sym typeface="Share"/>
            </a:endParaRPr>
          </a:p>
          <a:p>
            <a:pPr fontAlgn="base">
              <a:buClr>
                <a:schemeClr val="accent2"/>
              </a:buClr>
            </a:pPr>
            <a:br>
              <a:rPr lang="vi-VN" sz="1600">
                <a:solidFill>
                  <a:schemeClr val="accent6"/>
                </a:solidFill>
                <a:latin typeface="Share"/>
                <a:sym typeface="Share"/>
              </a:rPr>
            </a:br>
            <a:endParaRPr lang="vi-VN" sz="1600">
              <a:solidFill>
                <a:schemeClr val="accent6"/>
              </a:solidFill>
              <a:latin typeface="Share"/>
              <a:sym typeface="Share"/>
            </a:endParaRPr>
          </a:p>
        </p:txBody>
      </p:sp>
    </p:spTree>
    <p:extLst>
      <p:ext uri="{BB962C8B-B14F-4D97-AF65-F5344CB8AC3E}">
        <p14:creationId xmlns:p14="http://schemas.microsoft.com/office/powerpoint/2010/main" val="2328081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589714" y="2775851"/>
            <a:ext cx="2905285" cy="1277990"/>
          </a:xfrm>
          <a:prstGeom prst="rect">
            <a:avLst/>
          </a:prstGeom>
        </p:spPr>
        <p:txBody>
          <a:bodyPr spcFirstLastPara="1" wrap="square" lIns="91425" tIns="91425" rIns="91425" bIns="91425" anchor="t" anchorCtr="0">
            <a:noAutofit/>
          </a:bodyPr>
          <a:lstStyle/>
          <a:p>
            <a:pPr marL="0" indent="0"/>
            <a:r>
              <a:rPr lang="en-US" sz="3600"/>
              <a:t>Giá cả</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335879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5" name="Google Shape;1045;p43"/>
          <p:cNvSpPr txBox="1">
            <a:spLocks noGrp="1"/>
          </p:cNvSpPr>
          <p:nvPr>
            <p:ph type="subTitle" idx="1"/>
          </p:nvPr>
        </p:nvSpPr>
        <p:spPr>
          <a:xfrm>
            <a:off x="3363117" y="2556121"/>
            <a:ext cx="2651862" cy="497100"/>
          </a:xfrm>
          <a:prstGeom prst="rect">
            <a:avLst/>
          </a:prstGeom>
        </p:spPr>
        <p:txBody>
          <a:bodyPr spcFirstLastPara="1" wrap="square" lIns="91425" tIns="91425" rIns="91425" bIns="91425" anchor="t" anchorCtr="0">
            <a:noAutofit/>
          </a:bodyPr>
          <a:lstStyle/>
          <a:p>
            <a:pPr marL="0" lvl="0" indent="0"/>
            <a:r>
              <a:rPr lang="en-US" b="1"/>
              <a:t>chip SoC nRF52840 (5$ - 7$)</a:t>
            </a:r>
            <a:endParaRPr/>
          </a:p>
        </p:txBody>
      </p:sp>
      <p:grpSp>
        <p:nvGrpSpPr>
          <p:cNvPr id="1046" name="Google Shape;1046;p43"/>
          <p:cNvGrpSpPr/>
          <p:nvPr/>
        </p:nvGrpSpPr>
        <p:grpSpPr>
          <a:xfrm>
            <a:off x="7832371" y="4647107"/>
            <a:ext cx="413601" cy="355696"/>
            <a:chOff x="1894000" y="2393902"/>
            <a:chExt cx="413601" cy="355696"/>
          </a:xfrm>
        </p:grpSpPr>
        <p:sp>
          <p:nvSpPr>
            <p:cNvPr id="1047" name="Google Shape;1047;p43"/>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48" name="Google Shape;1048;p43"/>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2" name="Google Shape;1045;p43">
            <a:extLst>
              <a:ext uri="{FF2B5EF4-FFF2-40B4-BE49-F238E27FC236}">
                <a16:creationId xmlns:a16="http://schemas.microsoft.com/office/drawing/2014/main" id="{3FA0ED92-46BB-4EAC-BC7C-54097C7AAC6B}"/>
              </a:ext>
            </a:extLst>
          </p:cNvPr>
          <p:cNvSpPr txBox="1">
            <a:spLocks/>
          </p:cNvSpPr>
          <p:nvPr/>
        </p:nvSpPr>
        <p:spPr>
          <a:xfrm>
            <a:off x="1591936" y="3402411"/>
            <a:ext cx="7516047" cy="1022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9pPr>
          </a:lstStyle>
          <a:p>
            <a:pPr marL="0" indent="0" algn="l"/>
            <a:r>
              <a:rPr lang="en-US"/>
              <a:t>B</a:t>
            </a:r>
            <a:r>
              <a:rPr lang="vi-VN"/>
              <a:t>án tại trang chủ của công ty mẹ :</a:t>
            </a:r>
            <a:r>
              <a:rPr lang="vi-VN" b="1"/>
              <a:t> </a:t>
            </a:r>
            <a:r>
              <a:rPr lang="vi-VN" b="1" u="sng">
                <a:hlinkClick r:id="rId3"/>
              </a:rPr>
              <a:t>https://www.nordicsemi.com/About-us/BuyOnline?search_token=nRF52840</a:t>
            </a:r>
            <a:endParaRPr lang="en-US"/>
          </a:p>
        </p:txBody>
      </p:sp>
      <p:pic>
        <p:nvPicPr>
          <p:cNvPr id="3074" name="Picture 2" descr="https://lh7-us.googleusercontent.com/r7gnqjhJB8bYB0IFtIm65tWZ5o0xt1VaqFX6neFtoEdFCU4caE4hLA-bTxkDtr94gKPGQ4vWO7q877iGT3Nl4HfFrUtAuSRes-XLBexFGUJ-NrMqh4vet_BP9v4pgfEaw1x2y_aJ9Lfscvr5t2IpNGk">
            <a:extLst>
              <a:ext uri="{FF2B5EF4-FFF2-40B4-BE49-F238E27FC236}">
                <a16:creationId xmlns:a16="http://schemas.microsoft.com/office/drawing/2014/main" id="{2203F93D-D05D-49C8-8880-1F10870756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4784" y="443441"/>
            <a:ext cx="1405177" cy="145957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7-us.googleusercontent.com/Jr8Bw3Si8tJ7_cQFEm9n0hVrFrBlatoHBwDsbbRkAMKE5VwmKukb8OgeA2hFtSoC1PmLCpjBjO7ZrSWN3thvG2voUeDjkcK_Ruo-xiOc8fOdbOkmZRCS8GuBedfxgtyDSeMqsxZeUEhIV4WoVM8OJ9E">
            <a:extLst>
              <a:ext uri="{FF2B5EF4-FFF2-40B4-BE49-F238E27FC236}">
                <a16:creationId xmlns:a16="http://schemas.microsoft.com/office/drawing/2014/main" id="{4BC4F712-B811-455B-AEE1-F6B600BEF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871" y="487091"/>
            <a:ext cx="1380849" cy="137227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7-us.googleusercontent.com/hq2h1M5s8BTHt91k7KMQGSpFXO0jAIFGbzWYs3JgUc7Vfy3Os7WV1cpFKHvOk4-YsdNEbFEZ59rBShL9ZeH1LX5LA3QWkjwpk_HxBno0exrpqpkhqflYs4n9J6vL83y5WSICzMOPXDFBhW2QSW_yjA4">
            <a:extLst>
              <a:ext uri="{FF2B5EF4-FFF2-40B4-BE49-F238E27FC236}">
                <a16:creationId xmlns:a16="http://schemas.microsoft.com/office/drawing/2014/main" id="{50F5A4DE-C2B8-49EC-8404-AE8CF3065B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303" y="439202"/>
            <a:ext cx="1405177" cy="1418433"/>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1045;p43">
            <a:extLst>
              <a:ext uri="{FF2B5EF4-FFF2-40B4-BE49-F238E27FC236}">
                <a16:creationId xmlns:a16="http://schemas.microsoft.com/office/drawing/2014/main" id="{A03BEB52-233D-4E7C-9BA4-D09CD4FF8C80}"/>
              </a:ext>
            </a:extLst>
          </p:cNvPr>
          <p:cNvSpPr txBox="1">
            <a:spLocks/>
          </p:cNvSpPr>
          <p:nvPr/>
        </p:nvSpPr>
        <p:spPr>
          <a:xfrm>
            <a:off x="5349960" y="1936067"/>
            <a:ext cx="2651862" cy="49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9pPr>
          </a:lstStyle>
          <a:p>
            <a:pPr marL="0" indent="0"/>
            <a:r>
              <a:rPr lang="en-US" b="1"/>
              <a:t>aQFN73</a:t>
            </a:r>
            <a:endParaRPr lang="en-US"/>
          </a:p>
        </p:txBody>
      </p:sp>
      <p:sp>
        <p:nvSpPr>
          <p:cNvPr id="18" name="Google Shape;1045;p43">
            <a:extLst>
              <a:ext uri="{FF2B5EF4-FFF2-40B4-BE49-F238E27FC236}">
                <a16:creationId xmlns:a16="http://schemas.microsoft.com/office/drawing/2014/main" id="{8C37C3D4-1E63-4AF8-9FA0-426430F71EE0}"/>
              </a:ext>
            </a:extLst>
          </p:cNvPr>
          <p:cNvSpPr txBox="1">
            <a:spLocks/>
          </p:cNvSpPr>
          <p:nvPr/>
        </p:nvSpPr>
        <p:spPr>
          <a:xfrm>
            <a:off x="1238604" y="1911766"/>
            <a:ext cx="2651862" cy="49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9pPr>
          </a:lstStyle>
          <a:p>
            <a:pPr marL="0" indent="0"/>
            <a:r>
              <a:rPr lang="en-US" b="1"/>
              <a:t>QFN48</a:t>
            </a:r>
            <a:endParaRPr lang="en-US"/>
          </a:p>
        </p:txBody>
      </p:sp>
      <p:sp>
        <p:nvSpPr>
          <p:cNvPr id="19" name="Google Shape;1045;p43">
            <a:extLst>
              <a:ext uri="{FF2B5EF4-FFF2-40B4-BE49-F238E27FC236}">
                <a16:creationId xmlns:a16="http://schemas.microsoft.com/office/drawing/2014/main" id="{8C5B45D0-F11B-4510-A4BE-364269B7DFD8}"/>
              </a:ext>
            </a:extLst>
          </p:cNvPr>
          <p:cNvSpPr txBox="1">
            <a:spLocks/>
          </p:cNvSpPr>
          <p:nvPr/>
        </p:nvSpPr>
        <p:spPr>
          <a:xfrm>
            <a:off x="3321442" y="1964169"/>
            <a:ext cx="2651862" cy="49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9pPr>
          </a:lstStyle>
          <a:p>
            <a:pPr marL="0" indent="0"/>
            <a:r>
              <a:rPr lang="en-US" b="1"/>
              <a:t> WLCSP</a:t>
            </a:r>
            <a:endParaRPr lang="en-US"/>
          </a:p>
        </p:txBody>
      </p:sp>
      <p:grpSp>
        <p:nvGrpSpPr>
          <p:cNvPr id="20" name="Google Shape;1094;p46">
            <a:extLst>
              <a:ext uri="{FF2B5EF4-FFF2-40B4-BE49-F238E27FC236}">
                <a16:creationId xmlns:a16="http://schemas.microsoft.com/office/drawing/2014/main" id="{19456CE7-59C5-4916-BC29-427430219BC1}"/>
              </a:ext>
            </a:extLst>
          </p:cNvPr>
          <p:cNvGrpSpPr/>
          <p:nvPr/>
        </p:nvGrpSpPr>
        <p:grpSpPr>
          <a:xfrm>
            <a:off x="2956399" y="2592520"/>
            <a:ext cx="411479" cy="344761"/>
            <a:chOff x="5645200" y="879425"/>
            <a:chExt cx="478575" cy="407375"/>
          </a:xfrm>
        </p:grpSpPr>
        <p:sp>
          <p:nvSpPr>
            <p:cNvPr id="21" name="Google Shape;1095;p46">
              <a:extLst>
                <a:ext uri="{FF2B5EF4-FFF2-40B4-BE49-F238E27FC236}">
                  <a16:creationId xmlns:a16="http://schemas.microsoft.com/office/drawing/2014/main" id="{1909D5A4-D454-4B1C-8C15-B62C43401225}"/>
                </a:ext>
              </a:extLst>
            </p:cNvPr>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1096;p46">
              <a:extLst>
                <a:ext uri="{FF2B5EF4-FFF2-40B4-BE49-F238E27FC236}">
                  <a16:creationId xmlns:a16="http://schemas.microsoft.com/office/drawing/2014/main" id="{822622F6-30A2-4C8C-A283-BFDE776580C0}"/>
                </a:ext>
              </a:extLst>
            </p:cNvPr>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1097;p46">
              <a:extLst>
                <a:ext uri="{FF2B5EF4-FFF2-40B4-BE49-F238E27FC236}">
                  <a16:creationId xmlns:a16="http://schemas.microsoft.com/office/drawing/2014/main" id="{D59A05E5-56F9-489D-9459-39A990CE90A5}"/>
                </a:ext>
              </a:extLst>
            </p:cNvPr>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1098;p46">
              <a:extLst>
                <a:ext uri="{FF2B5EF4-FFF2-40B4-BE49-F238E27FC236}">
                  <a16:creationId xmlns:a16="http://schemas.microsoft.com/office/drawing/2014/main" id="{FE8596B3-56AE-4E1A-9E6F-7FB128FF73D9}"/>
                </a:ext>
              </a:extLst>
            </p:cNvPr>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1099;p46">
              <a:extLst>
                <a:ext uri="{FF2B5EF4-FFF2-40B4-BE49-F238E27FC236}">
                  <a16:creationId xmlns:a16="http://schemas.microsoft.com/office/drawing/2014/main" id="{B5F326A3-9897-49A7-B8C1-B63FED956BA9}"/>
                </a:ext>
              </a:extLst>
            </p:cNvPr>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1100;p46">
              <a:extLst>
                <a:ext uri="{FF2B5EF4-FFF2-40B4-BE49-F238E27FC236}">
                  <a16:creationId xmlns:a16="http://schemas.microsoft.com/office/drawing/2014/main" id="{29C9D240-83B6-46F1-A5DF-D4C583FAB7E3}"/>
                </a:ext>
              </a:extLst>
            </p:cNvPr>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46"/>
          <p:cNvSpPr txBox="1">
            <a:spLocks noGrp="1"/>
          </p:cNvSpPr>
          <p:nvPr>
            <p:ph type="title"/>
          </p:nvPr>
        </p:nvSpPr>
        <p:spPr>
          <a:xfrm>
            <a:off x="912925" y="19693"/>
            <a:ext cx="7318200" cy="572700"/>
          </a:xfrm>
          <a:prstGeom prst="rect">
            <a:avLst/>
          </a:prstGeom>
        </p:spPr>
        <p:txBody>
          <a:bodyPr spcFirstLastPara="1" wrap="square" lIns="91425" tIns="91425" rIns="91425" bIns="91425" anchor="t" anchorCtr="0">
            <a:noAutofit/>
          </a:bodyPr>
          <a:lstStyle/>
          <a:p>
            <a:r>
              <a:rPr lang="en-US"/>
              <a:t>NRF52840 DK(development kit)</a:t>
            </a:r>
            <a:endParaRPr lang="en-US" b="0"/>
          </a:p>
        </p:txBody>
      </p:sp>
      <p:sp>
        <p:nvSpPr>
          <p:cNvPr id="1079" name="Google Shape;1079;p46"/>
          <p:cNvSpPr txBox="1"/>
          <p:nvPr/>
        </p:nvSpPr>
        <p:spPr>
          <a:xfrm>
            <a:off x="904400" y="1465475"/>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Tổng quan</a:t>
            </a:r>
            <a:endParaRPr sz="1800" b="1">
              <a:solidFill>
                <a:schemeClr val="accent6"/>
              </a:solidFill>
              <a:latin typeface="Share Tech"/>
              <a:ea typeface="Share Tech"/>
              <a:cs typeface="Share Tech"/>
              <a:sym typeface="Share Tech"/>
            </a:endParaRPr>
          </a:p>
        </p:txBody>
      </p:sp>
      <p:sp>
        <p:nvSpPr>
          <p:cNvPr id="1080" name="Google Shape;1080;p46"/>
          <p:cNvSpPr txBox="1"/>
          <p:nvPr/>
        </p:nvSpPr>
        <p:spPr>
          <a:xfrm>
            <a:off x="904400" y="2493186"/>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Giá thành</a:t>
            </a:r>
            <a:endParaRPr sz="1800" b="1">
              <a:solidFill>
                <a:schemeClr val="accent6"/>
              </a:solidFill>
              <a:latin typeface="Share Tech"/>
              <a:ea typeface="Share Tech"/>
              <a:cs typeface="Share Tech"/>
              <a:sym typeface="Share Tech"/>
            </a:endParaRPr>
          </a:p>
        </p:txBody>
      </p:sp>
      <p:sp>
        <p:nvSpPr>
          <p:cNvPr id="1081" name="Google Shape;1081;p46"/>
          <p:cNvSpPr txBox="1"/>
          <p:nvPr/>
        </p:nvSpPr>
        <p:spPr>
          <a:xfrm>
            <a:off x="904400" y="3306670"/>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Bộ phận</a:t>
            </a:r>
            <a:endParaRPr sz="1800" b="1">
              <a:solidFill>
                <a:schemeClr val="accent6"/>
              </a:solidFill>
              <a:latin typeface="Share Tech"/>
              <a:ea typeface="Share Tech"/>
              <a:cs typeface="Share Tech"/>
              <a:sym typeface="Share Tech"/>
            </a:endParaRPr>
          </a:p>
        </p:txBody>
      </p:sp>
      <p:sp>
        <p:nvSpPr>
          <p:cNvPr id="1082" name="Google Shape;1082;p46"/>
          <p:cNvSpPr txBox="1"/>
          <p:nvPr/>
        </p:nvSpPr>
        <p:spPr>
          <a:xfrm>
            <a:off x="6581050" y="1465475"/>
            <a:ext cx="16584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chemeClr val="accent6"/>
                </a:solidFill>
                <a:latin typeface="Share Tech"/>
                <a:ea typeface="Share Tech"/>
                <a:cs typeface="Share Tech"/>
                <a:sym typeface="Share Tech"/>
              </a:rPr>
              <a:t>Tính năng</a:t>
            </a:r>
            <a:endParaRPr sz="1800" b="1">
              <a:solidFill>
                <a:schemeClr val="accent6"/>
              </a:solidFill>
              <a:latin typeface="Share Tech"/>
              <a:ea typeface="Share Tech"/>
              <a:cs typeface="Share Tech"/>
              <a:sym typeface="Share Tech"/>
            </a:endParaRPr>
          </a:p>
        </p:txBody>
      </p:sp>
      <p:sp>
        <p:nvSpPr>
          <p:cNvPr id="1083" name="Google Shape;1083;p46"/>
          <p:cNvSpPr txBox="1"/>
          <p:nvPr/>
        </p:nvSpPr>
        <p:spPr>
          <a:xfrm>
            <a:off x="6581050" y="2493186"/>
            <a:ext cx="16584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chemeClr val="accent6"/>
                </a:solidFill>
                <a:latin typeface="Share Tech"/>
                <a:ea typeface="Share Tech"/>
                <a:cs typeface="Share Tech"/>
                <a:sym typeface="Share Tech"/>
              </a:rPr>
              <a:t>Hỗ trợ</a:t>
            </a:r>
            <a:endParaRPr sz="1800" b="1">
              <a:solidFill>
                <a:schemeClr val="accent6"/>
              </a:solidFill>
              <a:latin typeface="Share Tech"/>
              <a:ea typeface="Share Tech"/>
              <a:cs typeface="Share Tech"/>
              <a:sym typeface="Share Tech"/>
            </a:endParaRPr>
          </a:p>
        </p:txBody>
      </p:sp>
      <p:sp>
        <p:nvSpPr>
          <p:cNvPr id="1084" name="Google Shape;1084;p46"/>
          <p:cNvSpPr txBox="1"/>
          <p:nvPr/>
        </p:nvSpPr>
        <p:spPr>
          <a:xfrm>
            <a:off x="6581050" y="3520971"/>
            <a:ext cx="16584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chemeClr val="accent6"/>
                </a:solidFill>
                <a:latin typeface="Share Tech"/>
                <a:ea typeface="Share Tech"/>
                <a:cs typeface="Share Tech"/>
                <a:sym typeface="Share Tech"/>
              </a:rPr>
              <a:t>Cập nhật</a:t>
            </a:r>
            <a:endParaRPr sz="1800" b="1">
              <a:solidFill>
                <a:schemeClr val="accent6"/>
              </a:solidFill>
              <a:latin typeface="Share Tech"/>
              <a:ea typeface="Share Tech"/>
              <a:cs typeface="Share Tech"/>
              <a:sym typeface="Share Tech"/>
            </a:endParaRPr>
          </a:p>
        </p:txBody>
      </p:sp>
      <p:sp>
        <p:nvSpPr>
          <p:cNvPr id="1085" name="Google Shape;1085;p46"/>
          <p:cNvSpPr txBox="1"/>
          <p:nvPr/>
        </p:nvSpPr>
        <p:spPr>
          <a:xfrm>
            <a:off x="71438" y="1808828"/>
            <a:ext cx="2938336" cy="518400"/>
          </a:xfrm>
          <a:prstGeom prst="rect">
            <a:avLst/>
          </a:prstGeom>
          <a:noFill/>
          <a:ln>
            <a:noFill/>
          </a:ln>
        </p:spPr>
        <p:txBody>
          <a:bodyPr spcFirstLastPara="1" wrap="square" lIns="91425" tIns="91425" rIns="91425" bIns="91425" anchor="t" anchorCtr="0">
            <a:noAutofit/>
          </a:bodyPr>
          <a:lstStyle/>
          <a:p>
            <a:pPr lvl="0" algn="just"/>
            <a:r>
              <a:rPr lang="en-US" sz="1200">
                <a:solidFill>
                  <a:schemeClr val="accent6"/>
                </a:solidFill>
                <a:latin typeface="Share"/>
                <a:ea typeface="Share"/>
                <a:cs typeface="Share"/>
                <a:sym typeface="Share"/>
              </a:rPr>
              <a:t>1 kit đa năng với một bo mạch một lớp cho Bluetooth Low Energy, Bluetooth mesh, Thread, Zigbee, 802.15.4, ANT trên nRF52840</a:t>
            </a:r>
            <a:endParaRPr sz="1200">
              <a:solidFill>
                <a:schemeClr val="accent6"/>
              </a:solidFill>
              <a:latin typeface="Share"/>
              <a:ea typeface="Share"/>
              <a:cs typeface="Share"/>
              <a:sym typeface="Share"/>
            </a:endParaRPr>
          </a:p>
        </p:txBody>
      </p:sp>
      <p:sp>
        <p:nvSpPr>
          <p:cNvPr id="1086" name="Google Shape;1086;p46"/>
          <p:cNvSpPr txBox="1"/>
          <p:nvPr/>
        </p:nvSpPr>
        <p:spPr>
          <a:xfrm>
            <a:off x="71438" y="2836614"/>
            <a:ext cx="2973485" cy="518400"/>
          </a:xfrm>
          <a:prstGeom prst="rect">
            <a:avLst/>
          </a:prstGeom>
          <a:noFill/>
          <a:ln>
            <a:noFill/>
          </a:ln>
        </p:spPr>
        <p:txBody>
          <a:bodyPr spcFirstLastPara="1" wrap="square" lIns="91425" tIns="91425" rIns="91425" bIns="91425" anchor="t" anchorCtr="0">
            <a:noAutofit/>
          </a:bodyPr>
          <a:lstStyle/>
          <a:p>
            <a:pPr lvl="0" algn="r"/>
            <a:r>
              <a:rPr lang="en">
                <a:solidFill>
                  <a:schemeClr val="accent6"/>
                </a:solidFill>
                <a:latin typeface="Share"/>
                <a:ea typeface="Share"/>
                <a:cs typeface="Share"/>
                <a:sym typeface="Share"/>
              </a:rPr>
              <a:t>45-70$ (1.109.282 - 1.725.549 </a:t>
            </a:r>
            <a:r>
              <a:rPr lang="en-US">
                <a:solidFill>
                  <a:schemeClr val="accent6"/>
                </a:solidFill>
                <a:latin typeface="Share"/>
                <a:ea typeface="Share"/>
                <a:cs typeface="Share"/>
                <a:sym typeface="Share"/>
              </a:rPr>
              <a:t>VND</a:t>
            </a:r>
            <a:r>
              <a:rPr lang="en">
                <a:solidFill>
                  <a:schemeClr val="accent6"/>
                </a:solidFill>
                <a:latin typeface="Share"/>
                <a:ea typeface="Share"/>
                <a:cs typeface="Share"/>
                <a:sym typeface="Share"/>
              </a:rPr>
              <a:t>)</a:t>
            </a:r>
            <a:endParaRPr>
              <a:solidFill>
                <a:schemeClr val="accent6"/>
              </a:solidFill>
              <a:latin typeface="Share"/>
              <a:ea typeface="Share"/>
              <a:cs typeface="Share"/>
              <a:sym typeface="Share"/>
            </a:endParaRPr>
          </a:p>
        </p:txBody>
      </p:sp>
      <p:sp>
        <p:nvSpPr>
          <p:cNvPr id="1087" name="Google Shape;1087;p46"/>
          <p:cNvSpPr txBox="1"/>
          <p:nvPr/>
        </p:nvSpPr>
        <p:spPr>
          <a:xfrm>
            <a:off x="607219" y="3650096"/>
            <a:ext cx="2344887" cy="1321953"/>
          </a:xfrm>
          <a:prstGeom prst="rect">
            <a:avLst/>
          </a:prstGeom>
          <a:noFill/>
          <a:ln>
            <a:noFill/>
          </a:ln>
        </p:spPr>
        <p:txBody>
          <a:bodyPr spcFirstLastPara="1" wrap="square" lIns="91425" tIns="91425" rIns="91425" bIns="91425" anchor="t" anchorCtr="0">
            <a:noAutofit/>
          </a:bodyPr>
          <a:lstStyle/>
          <a:p>
            <a:pPr lvl="0" algn="just"/>
            <a:r>
              <a:rPr lang="vi-VN" sz="1200">
                <a:solidFill>
                  <a:schemeClr val="accent6"/>
                </a:solidFill>
                <a:latin typeface="Share"/>
                <a:ea typeface="Share"/>
                <a:cs typeface="Share"/>
                <a:sym typeface="Share"/>
              </a:rPr>
              <a:t>gồm một bo mạch phát triển với nRF52840 được gắn sẵn và các thành phần và giao diện phụ trợ khác như các nút nhấn, LED, giao diện nạp code và các giao diện ngoại vi khác</a:t>
            </a:r>
            <a:endParaRPr sz="1200">
              <a:solidFill>
                <a:schemeClr val="accent6"/>
              </a:solidFill>
              <a:latin typeface="Share"/>
              <a:ea typeface="Share"/>
              <a:cs typeface="Share"/>
              <a:sym typeface="Share"/>
            </a:endParaRPr>
          </a:p>
        </p:txBody>
      </p:sp>
      <p:sp>
        <p:nvSpPr>
          <p:cNvPr id="1088" name="Google Shape;1088;p46"/>
          <p:cNvSpPr txBox="1"/>
          <p:nvPr/>
        </p:nvSpPr>
        <p:spPr>
          <a:xfrm>
            <a:off x="6581049" y="1808828"/>
            <a:ext cx="2434363" cy="684358"/>
          </a:xfrm>
          <a:prstGeom prst="rect">
            <a:avLst/>
          </a:prstGeom>
          <a:noFill/>
          <a:ln>
            <a:noFill/>
          </a:ln>
        </p:spPr>
        <p:txBody>
          <a:bodyPr spcFirstLastPara="1" wrap="square" lIns="91425" tIns="91425" rIns="91425" bIns="91425" anchor="t" anchorCtr="0">
            <a:noAutofit/>
          </a:bodyPr>
          <a:lstStyle/>
          <a:p>
            <a:pPr lvl="0" algn="just"/>
            <a:r>
              <a:rPr lang="en-US" sz="1200">
                <a:solidFill>
                  <a:schemeClr val="accent6"/>
                </a:solidFill>
                <a:latin typeface="Share"/>
                <a:ea typeface="Share"/>
                <a:cs typeface="Share"/>
                <a:sym typeface="Share"/>
              </a:rPr>
              <a:t> phát triển nhanh chóng bắt đầu xây dựng và kiểm tra ứng dụng trên nRF52840</a:t>
            </a:r>
            <a:endParaRPr sz="1200">
              <a:solidFill>
                <a:schemeClr val="accent6"/>
              </a:solidFill>
              <a:latin typeface="Share"/>
              <a:ea typeface="Share"/>
              <a:cs typeface="Share"/>
              <a:sym typeface="Share"/>
            </a:endParaRPr>
          </a:p>
        </p:txBody>
      </p:sp>
      <p:sp>
        <p:nvSpPr>
          <p:cNvPr id="1089" name="Google Shape;1089;p46"/>
          <p:cNvSpPr txBox="1"/>
          <p:nvPr/>
        </p:nvSpPr>
        <p:spPr>
          <a:xfrm>
            <a:off x="6581049" y="2836614"/>
            <a:ext cx="2355781" cy="518400"/>
          </a:xfrm>
          <a:prstGeom prst="rect">
            <a:avLst/>
          </a:prstGeom>
          <a:noFill/>
          <a:ln>
            <a:noFill/>
          </a:ln>
        </p:spPr>
        <p:txBody>
          <a:bodyPr spcFirstLastPara="1" wrap="square" lIns="91425" tIns="91425" rIns="91425" bIns="91425" anchor="t" anchorCtr="0">
            <a:noAutofit/>
          </a:bodyPr>
          <a:lstStyle/>
          <a:p>
            <a:pPr lvl="0"/>
            <a:r>
              <a:rPr lang="en-US" sz="1200">
                <a:solidFill>
                  <a:schemeClr val="accent6"/>
                </a:solidFill>
                <a:latin typeface="Share"/>
                <a:ea typeface="Share"/>
                <a:cs typeface="Share"/>
                <a:sym typeface="Share"/>
              </a:rPr>
              <a:t>giúp các nhà phát triển nhanh chóng bắt đầu xây dựng và kiểm tra ứng dụng trên nRF52840</a:t>
            </a:r>
            <a:endParaRPr sz="1200">
              <a:solidFill>
                <a:schemeClr val="accent6"/>
              </a:solidFill>
              <a:latin typeface="Share"/>
              <a:ea typeface="Share"/>
              <a:cs typeface="Share"/>
              <a:sym typeface="Share"/>
            </a:endParaRPr>
          </a:p>
        </p:txBody>
      </p:sp>
      <p:sp>
        <p:nvSpPr>
          <p:cNvPr id="1090" name="Google Shape;1090;p46"/>
          <p:cNvSpPr txBox="1"/>
          <p:nvPr/>
        </p:nvSpPr>
        <p:spPr>
          <a:xfrm>
            <a:off x="6581050" y="3864398"/>
            <a:ext cx="1658400" cy="5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accent6"/>
                </a:solidFill>
                <a:latin typeface="Share"/>
                <a:ea typeface="Share"/>
                <a:cs typeface="Share"/>
                <a:sym typeface="Share"/>
              </a:rPr>
              <a:t>Ngoài ra còn hỗ trợ phát triển trên nRF52811 Soc</a:t>
            </a:r>
            <a:endParaRPr sz="1200">
              <a:solidFill>
                <a:schemeClr val="accent6"/>
              </a:solidFill>
              <a:latin typeface="Share"/>
              <a:ea typeface="Share"/>
              <a:cs typeface="Share"/>
              <a:sym typeface="Share"/>
            </a:endParaRPr>
          </a:p>
        </p:txBody>
      </p:sp>
      <p:grpSp>
        <p:nvGrpSpPr>
          <p:cNvPr id="1091" name="Google Shape;1091;p46"/>
          <p:cNvGrpSpPr/>
          <p:nvPr/>
        </p:nvGrpSpPr>
        <p:grpSpPr>
          <a:xfrm>
            <a:off x="3009781" y="1665062"/>
            <a:ext cx="411464" cy="390395"/>
            <a:chOff x="5045500" y="842250"/>
            <a:chExt cx="503875" cy="481850"/>
          </a:xfrm>
        </p:grpSpPr>
        <p:sp>
          <p:nvSpPr>
            <p:cNvPr id="1092" name="Google Shape;1092;p4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3" name="Google Shape;1093;p4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94" name="Google Shape;1094;p46"/>
          <p:cNvGrpSpPr/>
          <p:nvPr/>
        </p:nvGrpSpPr>
        <p:grpSpPr>
          <a:xfrm>
            <a:off x="3009774" y="2733842"/>
            <a:ext cx="411479" cy="344761"/>
            <a:chOff x="5645200" y="879425"/>
            <a:chExt cx="478575" cy="407375"/>
          </a:xfrm>
        </p:grpSpPr>
        <p:sp>
          <p:nvSpPr>
            <p:cNvPr id="1095" name="Google Shape;1095;p4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6" name="Google Shape;1096;p4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7" name="Google Shape;1097;p4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8" name="Google Shape;1098;p4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9" name="Google Shape;1099;p4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0" name="Google Shape;1100;p4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1" name="Google Shape;1101;p46"/>
          <p:cNvGrpSpPr/>
          <p:nvPr/>
        </p:nvGrpSpPr>
        <p:grpSpPr>
          <a:xfrm>
            <a:off x="3009774" y="3757018"/>
            <a:ext cx="411479" cy="411479"/>
            <a:chOff x="1492675" y="4992125"/>
            <a:chExt cx="481825" cy="481825"/>
          </a:xfrm>
        </p:grpSpPr>
        <p:sp>
          <p:nvSpPr>
            <p:cNvPr id="1102" name="Google Shape;1102;p4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3" name="Google Shape;1103;p4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4" name="Google Shape;1104;p46"/>
          <p:cNvGrpSpPr/>
          <p:nvPr/>
        </p:nvGrpSpPr>
        <p:grpSpPr>
          <a:xfrm>
            <a:off x="5758658" y="1654520"/>
            <a:ext cx="411479" cy="411479"/>
            <a:chOff x="1492675" y="2027925"/>
            <a:chExt cx="481825" cy="481825"/>
          </a:xfrm>
        </p:grpSpPr>
        <p:sp>
          <p:nvSpPr>
            <p:cNvPr id="1105" name="Google Shape;1105;p4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6" name="Google Shape;1106;p4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7" name="Google Shape;1107;p4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8" name="Google Shape;1108;p4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9" name="Google Shape;1109;p4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10" name="Google Shape;1110;p46"/>
          <p:cNvGrpSpPr/>
          <p:nvPr/>
        </p:nvGrpSpPr>
        <p:grpSpPr>
          <a:xfrm>
            <a:off x="5869868" y="2700483"/>
            <a:ext cx="189057" cy="411479"/>
            <a:chOff x="4584850" y="4399275"/>
            <a:chExt cx="225875" cy="481825"/>
          </a:xfrm>
        </p:grpSpPr>
        <p:sp>
          <p:nvSpPr>
            <p:cNvPr id="1111" name="Google Shape;1111;p4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2" name="Google Shape;1112;p4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13" name="Google Shape;1113;p46"/>
          <p:cNvGrpSpPr/>
          <p:nvPr/>
        </p:nvGrpSpPr>
        <p:grpSpPr>
          <a:xfrm>
            <a:off x="5758655" y="3757007"/>
            <a:ext cx="411484" cy="411500"/>
            <a:chOff x="2085450" y="842250"/>
            <a:chExt cx="483700" cy="481850"/>
          </a:xfrm>
        </p:grpSpPr>
        <p:sp>
          <p:nvSpPr>
            <p:cNvPr id="1114" name="Google Shape;1114;p4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5" name="Google Shape;1115;p4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6" name="Google Shape;1116;p4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17" name="Google Shape;1117;p46"/>
          <p:cNvSpPr/>
          <p:nvPr/>
        </p:nvSpPr>
        <p:spPr>
          <a:xfrm>
            <a:off x="3868216" y="1608768"/>
            <a:ext cx="1407579" cy="2685758"/>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46"/>
          <p:cNvGrpSpPr/>
          <p:nvPr/>
        </p:nvGrpSpPr>
        <p:grpSpPr>
          <a:xfrm>
            <a:off x="3588759" y="567284"/>
            <a:ext cx="2001146" cy="4142232"/>
            <a:chOff x="5186401" y="494525"/>
            <a:chExt cx="1834973" cy="3724678"/>
          </a:xfrm>
        </p:grpSpPr>
        <p:sp>
          <p:nvSpPr>
            <p:cNvPr id="1119" name="Google Shape;1119;p4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5895048" y="401812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B1A4890-DB3E-4B16-8BAC-4F91B2D382EF}"/>
              </a:ext>
            </a:extLst>
          </p:cNvPr>
          <p:cNvPicPr>
            <a:picLocks noChangeAspect="1"/>
          </p:cNvPicPr>
          <p:nvPr/>
        </p:nvPicPr>
        <p:blipFill>
          <a:blip r:embed="rId3"/>
          <a:stretch>
            <a:fillRect/>
          </a:stretch>
        </p:blipFill>
        <p:spPr>
          <a:xfrm>
            <a:off x="3719577" y="707111"/>
            <a:ext cx="1739380" cy="3727242"/>
          </a:xfrm>
          <a:prstGeom prst="rect">
            <a:avLst/>
          </a:prstGeom>
        </p:spPr>
      </p:pic>
    </p:spTree>
    <p:extLst>
      <p:ext uri="{BB962C8B-B14F-4D97-AF65-F5344CB8AC3E}">
        <p14:creationId xmlns:p14="http://schemas.microsoft.com/office/powerpoint/2010/main" val="227934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46"/>
          <p:cNvSpPr txBox="1">
            <a:spLocks noGrp="1"/>
          </p:cNvSpPr>
          <p:nvPr>
            <p:ph type="title"/>
          </p:nvPr>
        </p:nvSpPr>
        <p:spPr>
          <a:xfrm>
            <a:off x="912925" y="19693"/>
            <a:ext cx="7318200" cy="572700"/>
          </a:xfrm>
          <a:prstGeom prst="rect">
            <a:avLst/>
          </a:prstGeom>
        </p:spPr>
        <p:txBody>
          <a:bodyPr spcFirstLastPara="1" wrap="square" lIns="91425" tIns="91425" rIns="91425" bIns="91425" anchor="t" anchorCtr="0">
            <a:noAutofit/>
          </a:bodyPr>
          <a:lstStyle/>
          <a:p>
            <a:r>
              <a:rPr lang="en-US"/>
              <a:t>nRF52840 Dongle</a:t>
            </a:r>
            <a:endParaRPr lang="en-US" b="0"/>
          </a:p>
        </p:txBody>
      </p:sp>
      <p:sp>
        <p:nvSpPr>
          <p:cNvPr id="1079" name="Google Shape;1079;p46"/>
          <p:cNvSpPr txBox="1"/>
          <p:nvPr/>
        </p:nvSpPr>
        <p:spPr>
          <a:xfrm>
            <a:off x="904400" y="1280690"/>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Tổng quan</a:t>
            </a:r>
            <a:endParaRPr sz="1800" b="1">
              <a:solidFill>
                <a:schemeClr val="accent6"/>
              </a:solidFill>
              <a:latin typeface="Share Tech"/>
              <a:ea typeface="Share Tech"/>
              <a:cs typeface="Share Tech"/>
              <a:sym typeface="Share Tech"/>
            </a:endParaRPr>
          </a:p>
        </p:txBody>
      </p:sp>
      <p:sp>
        <p:nvSpPr>
          <p:cNvPr id="1080" name="Google Shape;1080;p46"/>
          <p:cNvSpPr txBox="1"/>
          <p:nvPr/>
        </p:nvSpPr>
        <p:spPr>
          <a:xfrm>
            <a:off x="5928918" y="3267023"/>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Giá thành</a:t>
            </a:r>
            <a:endParaRPr sz="1800" b="1">
              <a:solidFill>
                <a:schemeClr val="accent6"/>
              </a:solidFill>
              <a:latin typeface="Share Tech"/>
              <a:ea typeface="Share Tech"/>
              <a:cs typeface="Share Tech"/>
              <a:sym typeface="Share Tech"/>
            </a:endParaRPr>
          </a:p>
        </p:txBody>
      </p:sp>
      <p:sp>
        <p:nvSpPr>
          <p:cNvPr id="1081" name="Google Shape;1081;p46"/>
          <p:cNvSpPr txBox="1"/>
          <p:nvPr/>
        </p:nvSpPr>
        <p:spPr>
          <a:xfrm>
            <a:off x="751509" y="3306670"/>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Bộ phận</a:t>
            </a:r>
            <a:endParaRPr sz="1800" b="1">
              <a:solidFill>
                <a:schemeClr val="accent6"/>
              </a:solidFill>
              <a:latin typeface="Share Tech"/>
              <a:ea typeface="Share Tech"/>
              <a:cs typeface="Share Tech"/>
              <a:sym typeface="Share Tech"/>
            </a:endParaRPr>
          </a:p>
        </p:txBody>
      </p:sp>
      <p:sp>
        <p:nvSpPr>
          <p:cNvPr id="1083" name="Google Shape;1083;p46"/>
          <p:cNvSpPr txBox="1"/>
          <p:nvPr/>
        </p:nvSpPr>
        <p:spPr>
          <a:xfrm>
            <a:off x="6581050" y="1324091"/>
            <a:ext cx="16584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chemeClr val="accent6"/>
                </a:solidFill>
                <a:latin typeface="Share Tech"/>
                <a:ea typeface="Share Tech"/>
                <a:cs typeface="Share Tech"/>
                <a:sym typeface="Share Tech"/>
              </a:rPr>
              <a:t>Hỗ trợ</a:t>
            </a:r>
            <a:endParaRPr sz="1800" b="1">
              <a:solidFill>
                <a:schemeClr val="accent6"/>
              </a:solidFill>
              <a:latin typeface="Share Tech"/>
              <a:ea typeface="Share Tech"/>
              <a:cs typeface="Share Tech"/>
              <a:sym typeface="Share Tech"/>
            </a:endParaRPr>
          </a:p>
        </p:txBody>
      </p:sp>
      <p:sp>
        <p:nvSpPr>
          <p:cNvPr id="1085" name="Google Shape;1085;p46"/>
          <p:cNvSpPr txBox="1"/>
          <p:nvPr/>
        </p:nvSpPr>
        <p:spPr>
          <a:xfrm>
            <a:off x="36878" y="1708728"/>
            <a:ext cx="2972901" cy="1002982"/>
          </a:xfrm>
          <a:prstGeom prst="rect">
            <a:avLst/>
          </a:prstGeom>
          <a:noFill/>
          <a:ln>
            <a:noFill/>
          </a:ln>
        </p:spPr>
        <p:txBody>
          <a:bodyPr spcFirstLastPara="1" wrap="square" lIns="91425" tIns="91425" rIns="91425" bIns="91425" anchor="t" anchorCtr="0">
            <a:noAutofit/>
          </a:bodyPr>
          <a:lstStyle/>
          <a:p>
            <a:pPr lvl="0" algn="just"/>
            <a:r>
              <a:rPr lang="vi-VN">
                <a:solidFill>
                  <a:schemeClr val="accent6"/>
                </a:solidFill>
                <a:latin typeface="Share"/>
                <a:ea typeface="Share"/>
                <a:cs typeface="Share"/>
                <a:sym typeface="Share"/>
              </a:rPr>
              <a:t>một USB dongle nhỏ gọn và giá rẻ được sử dụng cho Bluetooth® Low Energy (LE), Bluetooth mesh, Thread, Zigbee, 802.15.4, ANT và các ứng dụng </a:t>
            </a:r>
            <a:r>
              <a:rPr lang="vi-VN" sz="1600">
                <a:solidFill>
                  <a:schemeClr val="accent6"/>
                </a:solidFill>
                <a:latin typeface="Share"/>
                <a:ea typeface="Share"/>
                <a:cs typeface="Share"/>
                <a:sym typeface="Share"/>
              </a:rPr>
              <a:t>độc</a:t>
            </a:r>
            <a:r>
              <a:rPr lang="vi-VN">
                <a:solidFill>
                  <a:schemeClr val="accent6"/>
                </a:solidFill>
                <a:latin typeface="Share"/>
                <a:ea typeface="Share"/>
                <a:cs typeface="Share"/>
                <a:sym typeface="Share"/>
              </a:rPr>
              <a:t> quyền 2.4 GHz sử dụng nRF52840 SoC</a:t>
            </a:r>
            <a:endParaRPr>
              <a:solidFill>
                <a:schemeClr val="accent6"/>
              </a:solidFill>
              <a:latin typeface="Share"/>
              <a:ea typeface="Share"/>
              <a:cs typeface="Share"/>
              <a:sym typeface="Share"/>
            </a:endParaRPr>
          </a:p>
        </p:txBody>
      </p:sp>
      <p:sp>
        <p:nvSpPr>
          <p:cNvPr id="1086" name="Google Shape;1086;p46"/>
          <p:cNvSpPr txBox="1"/>
          <p:nvPr/>
        </p:nvSpPr>
        <p:spPr>
          <a:xfrm>
            <a:off x="5999812" y="3610451"/>
            <a:ext cx="2973485" cy="518400"/>
          </a:xfrm>
          <a:prstGeom prst="rect">
            <a:avLst/>
          </a:prstGeom>
          <a:noFill/>
          <a:ln>
            <a:noFill/>
          </a:ln>
        </p:spPr>
        <p:txBody>
          <a:bodyPr spcFirstLastPara="1" wrap="square" lIns="91425" tIns="91425" rIns="91425" bIns="91425" anchor="t" anchorCtr="0">
            <a:noAutofit/>
          </a:bodyPr>
          <a:lstStyle/>
          <a:p>
            <a:pPr lvl="0" algn="r"/>
            <a:r>
              <a:rPr lang="en">
                <a:solidFill>
                  <a:schemeClr val="accent6"/>
                </a:solidFill>
                <a:latin typeface="Share"/>
                <a:ea typeface="Share"/>
                <a:cs typeface="Share"/>
                <a:sym typeface="Share"/>
              </a:rPr>
              <a:t>10-20$ (246.507 - 493.014</a:t>
            </a:r>
            <a:r>
              <a:rPr lang="en-US">
                <a:solidFill>
                  <a:schemeClr val="accent6"/>
                </a:solidFill>
                <a:latin typeface="Share"/>
                <a:ea typeface="Share"/>
                <a:cs typeface="Share"/>
                <a:sym typeface="Share"/>
              </a:rPr>
              <a:t> vnd</a:t>
            </a:r>
            <a:r>
              <a:rPr lang="en">
                <a:solidFill>
                  <a:schemeClr val="accent6"/>
                </a:solidFill>
                <a:latin typeface="Share"/>
                <a:ea typeface="Share"/>
                <a:cs typeface="Share"/>
                <a:sym typeface="Share"/>
              </a:rPr>
              <a:t>)</a:t>
            </a:r>
            <a:endParaRPr>
              <a:solidFill>
                <a:schemeClr val="accent6"/>
              </a:solidFill>
              <a:latin typeface="Share"/>
              <a:ea typeface="Share"/>
              <a:cs typeface="Share"/>
              <a:sym typeface="Share"/>
            </a:endParaRPr>
          </a:p>
        </p:txBody>
      </p:sp>
      <p:sp>
        <p:nvSpPr>
          <p:cNvPr id="1087" name="Google Shape;1087;p46"/>
          <p:cNvSpPr txBox="1"/>
          <p:nvPr/>
        </p:nvSpPr>
        <p:spPr>
          <a:xfrm>
            <a:off x="71446" y="3650096"/>
            <a:ext cx="2938335" cy="1321953"/>
          </a:xfrm>
          <a:prstGeom prst="rect">
            <a:avLst/>
          </a:prstGeom>
          <a:noFill/>
          <a:ln>
            <a:noFill/>
          </a:ln>
        </p:spPr>
        <p:txBody>
          <a:bodyPr spcFirstLastPara="1" wrap="square" lIns="91425" tIns="91425" rIns="91425" bIns="91425" anchor="t" anchorCtr="0">
            <a:noAutofit/>
          </a:bodyPr>
          <a:lstStyle/>
          <a:p>
            <a:pPr lvl="0" algn="just"/>
            <a:r>
              <a:rPr lang="vi-VN">
                <a:solidFill>
                  <a:schemeClr val="accent6"/>
                </a:solidFill>
                <a:latin typeface="Share"/>
                <a:ea typeface="Share"/>
                <a:cs typeface="Share"/>
                <a:sym typeface="Share"/>
              </a:rPr>
              <a:t>Dongle được thiết kế để được sử dụng như một thiết bị phần cứng không dây cùng với nRF Connect for Desktop</a:t>
            </a:r>
            <a:endParaRPr>
              <a:solidFill>
                <a:schemeClr val="accent6"/>
              </a:solidFill>
              <a:latin typeface="Share"/>
              <a:ea typeface="Share"/>
              <a:cs typeface="Share"/>
              <a:sym typeface="Share"/>
            </a:endParaRPr>
          </a:p>
        </p:txBody>
      </p:sp>
      <p:sp>
        <p:nvSpPr>
          <p:cNvPr id="1089" name="Google Shape;1089;p46"/>
          <p:cNvSpPr txBox="1"/>
          <p:nvPr/>
        </p:nvSpPr>
        <p:spPr>
          <a:xfrm>
            <a:off x="6581049" y="1667519"/>
            <a:ext cx="2355781" cy="518400"/>
          </a:xfrm>
          <a:prstGeom prst="rect">
            <a:avLst/>
          </a:prstGeom>
          <a:noFill/>
          <a:ln>
            <a:noFill/>
          </a:ln>
        </p:spPr>
        <p:txBody>
          <a:bodyPr spcFirstLastPara="1" wrap="square" lIns="91425" tIns="91425" rIns="91425" bIns="91425" anchor="t" anchorCtr="0">
            <a:noAutofit/>
          </a:bodyPr>
          <a:lstStyle/>
          <a:p>
            <a:pPr lvl="0" algn="just"/>
            <a:r>
              <a:rPr lang="vi-VN">
                <a:solidFill>
                  <a:schemeClr val="accent6"/>
                </a:solidFill>
                <a:latin typeface="Share"/>
                <a:ea typeface="Share"/>
                <a:cs typeface="Share"/>
                <a:sym typeface="Share"/>
              </a:rPr>
              <a:t>hỗ trợ tất cả các tiêu chuẩn mạng không dây phạm vi ngắn được sử dụng với các thiết bị của Nordic</a:t>
            </a:r>
          </a:p>
        </p:txBody>
      </p:sp>
      <p:grpSp>
        <p:nvGrpSpPr>
          <p:cNvPr id="1091" name="Google Shape;1091;p46"/>
          <p:cNvGrpSpPr/>
          <p:nvPr/>
        </p:nvGrpSpPr>
        <p:grpSpPr>
          <a:xfrm>
            <a:off x="3009781" y="1480277"/>
            <a:ext cx="411464" cy="390395"/>
            <a:chOff x="5045500" y="842250"/>
            <a:chExt cx="503875" cy="481850"/>
          </a:xfrm>
        </p:grpSpPr>
        <p:sp>
          <p:nvSpPr>
            <p:cNvPr id="1092" name="Google Shape;1092;p4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3" name="Google Shape;1093;p4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94" name="Google Shape;1094;p46"/>
          <p:cNvGrpSpPr/>
          <p:nvPr/>
        </p:nvGrpSpPr>
        <p:grpSpPr>
          <a:xfrm>
            <a:off x="5869868" y="3508945"/>
            <a:ext cx="411479" cy="344761"/>
            <a:chOff x="5645200" y="879425"/>
            <a:chExt cx="478575" cy="407375"/>
          </a:xfrm>
        </p:grpSpPr>
        <p:sp>
          <p:nvSpPr>
            <p:cNvPr id="1095" name="Google Shape;1095;p4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6" name="Google Shape;1096;p4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7" name="Google Shape;1097;p4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8" name="Google Shape;1098;p4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9" name="Google Shape;1099;p4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0" name="Google Shape;1100;p4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1" name="Google Shape;1101;p46"/>
          <p:cNvGrpSpPr/>
          <p:nvPr/>
        </p:nvGrpSpPr>
        <p:grpSpPr>
          <a:xfrm>
            <a:off x="2989115" y="3533864"/>
            <a:ext cx="411479" cy="411479"/>
            <a:chOff x="1492675" y="4992125"/>
            <a:chExt cx="481825" cy="481825"/>
          </a:xfrm>
        </p:grpSpPr>
        <p:sp>
          <p:nvSpPr>
            <p:cNvPr id="1102" name="Google Shape;1102;p4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3" name="Google Shape;1103;p4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10" name="Google Shape;1110;p46"/>
          <p:cNvGrpSpPr/>
          <p:nvPr/>
        </p:nvGrpSpPr>
        <p:grpSpPr>
          <a:xfrm>
            <a:off x="5869868" y="1531388"/>
            <a:ext cx="189057" cy="411479"/>
            <a:chOff x="4584850" y="4399275"/>
            <a:chExt cx="225875" cy="481825"/>
          </a:xfrm>
        </p:grpSpPr>
        <p:sp>
          <p:nvSpPr>
            <p:cNvPr id="1111" name="Google Shape;1111;p4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2" name="Google Shape;1112;p4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17" name="Google Shape;1117;p46"/>
          <p:cNvSpPr/>
          <p:nvPr/>
        </p:nvSpPr>
        <p:spPr>
          <a:xfrm>
            <a:off x="3868216" y="1608768"/>
            <a:ext cx="1407579" cy="2685758"/>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46"/>
          <p:cNvGrpSpPr/>
          <p:nvPr/>
        </p:nvGrpSpPr>
        <p:grpSpPr>
          <a:xfrm>
            <a:off x="3588759" y="567283"/>
            <a:ext cx="2001146" cy="4404765"/>
            <a:chOff x="5186401" y="494525"/>
            <a:chExt cx="1834973" cy="3724678"/>
          </a:xfrm>
        </p:grpSpPr>
        <p:sp>
          <p:nvSpPr>
            <p:cNvPr id="1119" name="Google Shape;1119;p4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5895048" y="401812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8" name="Picture 4" descr="https://lh7-us.googleusercontent.com/lteZFpz1o8EbGSt3pJJz9_4b10trjRxlczUXXStjUTUf2oLFVgM9XvWl5ufcReRI76UxsMobPcjvgiVWMS89QiSNFzeZ9aanFixBYzYNoNvUMq_JgyanwE94DLFpMqlcLeuaR5pzWEoikFctpYceIJ0">
            <a:extLst>
              <a:ext uri="{FF2B5EF4-FFF2-40B4-BE49-F238E27FC236}">
                <a16:creationId xmlns:a16="http://schemas.microsoft.com/office/drawing/2014/main" id="{2942101B-B7E8-4772-8FD6-473F9B588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908" y="592393"/>
            <a:ext cx="1941039" cy="415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525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3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Thành viên</a:t>
            </a:r>
            <a:endParaRPr/>
          </a:p>
        </p:txBody>
      </p:sp>
      <p:grpSp>
        <p:nvGrpSpPr>
          <p:cNvPr id="7" name="Google Shape;6861;p68">
            <a:extLst>
              <a:ext uri="{FF2B5EF4-FFF2-40B4-BE49-F238E27FC236}">
                <a16:creationId xmlns:a16="http://schemas.microsoft.com/office/drawing/2014/main" id="{5F827E37-3DE4-4BD6-B566-682BD8968959}"/>
              </a:ext>
            </a:extLst>
          </p:cNvPr>
          <p:cNvGrpSpPr/>
          <p:nvPr/>
        </p:nvGrpSpPr>
        <p:grpSpPr>
          <a:xfrm>
            <a:off x="1606179" y="1726077"/>
            <a:ext cx="314662" cy="358999"/>
            <a:chOff x="-55576850" y="3198125"/>
            <a:chExt cx="279625" cy="319025"/>
          </a:xfrm>
          <a:solidFill>
            <a:schemeClr val="accent3"/>
          </a:solidFill>
        </p:grpSpPr>
        <p:sp>
          <p:nvSpPr>
            <p:cNvPr id="8" name="Google Shape;6862;p68">
              <a:extLst>
                <a:ext uri="{FF2B5EF4-FFF2-40B4-BE49-F238E27FC236}">
                  <a16:creationId xmlns:a16="http://schemas.microsoft.com/office/drawing/2014/main" id="{B34C89DE-92ED-4E32-9594-7285EE3DB3DA}"/>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 name="Google Shape;6863;p68">
              <a:extLst>
                <a:ext uri="{FF2B5EF4-FFF2-40B4-BE49-F238E27FC236}">
                  <a16:creationId xmlns:a16="http://schemas.microsoft.com/office/drawing/2014/main" id="{129348E9-BE48-40B5-8BFB-5A0D644E4209}"/>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 name="Google Shape;6864;p68">
              <a:extLst>
                <a:ext uri="{FF2B5EF4-FFF2-40B4-BE49-F238E27FC236}">
                  <a16:creationId xmlns:a16="http://schemas.microsoft.com/office/drawing/2014/main" id="{43D7E3AA-83A4-458D-80CB-2A6DE05DCF2E}"/>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6865;p68">
              <a:extLst>
                <a:ext uri="{FF2B5EF4-FFF2-40B4-BE49-F238E27FC236}">
                  <a16:creationId xmlns:a16="http://schemas.microsoft.com/office/drawing/2014/main" id="{DF3970C0-14E9-47A4-839E-DD4479014BD1}"/>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 name="TextBox 1">
            <a:extLst>
              <a:ext uri="{FF2B5EF4-FFF2-40B4-BE49-F238E27FC236}">
                <a16:creationId xmlns:a16="http://schemas.microsoft.com/office/drawing/2014/main" id="{38F90285-B9BB-4D55-9A1B-E59CF91DB1E7}"/>
              </a:ext>
            </a:extLst>
          </p:cNvPr>
          <p:cNvSpPr txBox="1"/>
          <p:nvPr/>
        </p:nvSpPr>
        <p:spPr>
          <a:xfrm>
            <a:off x="2850356" y="1726077"/>
            <a:ext cx="184731" cy="369332"/>
          </a:xfrm>
          <a:prstGeom prst="rect">
            <a:avLst/>
          </a:prstGeom>
          <a:noFill/>
        </p:spPr>
        <p:txBody>
          <a:bodyPr wrap="none" rtlCol="0">
            <a:spAutoFit/>
          </a:bodyPr>
          <a:lstStyle/>
          <a:p>
            <a:endParaRPr lang="en-US" sz="1800"/>
          </a:p>
        </p:txBody>
      </p:sp>
      <p:sp>
        <p:nvSpPr>
          <p:cNvPr id="3" name="TextBox 2">
            <a:extLst>
              <a:ext uri="{FF2B5EF4-FFF2-40B4-BE49-F238E27FC236}">
                <a16:creationId xmlns:a16="http://schemas.microsoft.com/office/drawing/2014/main" id="{646E32CA-8AB2-4997-9709-51ABBDA05476}"/>
              </a:ext>
            </a:extLst>
          </p:cNvPr>
          <p:cNvSpPr txBox="1"/>
          <p:nvPr/>
        </p:nvSpPr>
        <p:spPr>
          <a:xfrm>
            <a:off x="2149267" y="1763222"/>
            <a:ext cx="1531188"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Vĩnh Thuận</a:t>
            </a:r>
          </a:p>
        </p:txBody>
      </p:sp>
      <p:grpSp>
        <p:nvGrpSpPr>
          <p:cNvPr id="49" name="Google Shape;6861;p68">
            <a:extLst>
              <a:ext uri="{FF2B5EF4-FFF2-40B4-BE49-F238E27FC236}">
                <a16:creationId xmlns:a16="http://schemas.microsoft.com/office/drawing/2014/main" id="{35FB1D7A-53E5-4BAF-828F-544B2C72F1E9}"/>
              </a:ext>
            </a:extLst>
          </p:cNvPr>
          <p:cNvGrpSpPr/>
          <p:nvPr/>
        </p:nvGrpSpPr>
        <p:grpSpPr>
          <a:xfrm>
            <a:off x="1606179" y="2360554"/>
            <a:ext cx="314662" cy="358999"/>
            <a:chOff x="-55576850" y="3198125"/>
            <a:chExt cx="279625" cy="319025"/>
          </a:xfrm>
          <a:solidFill>
            <a:schemeClr val="accent3"/>
          </a:solidFill>
        </p:grpSpPr>
        <p:sp>
          <p:nvSpPr>
            <p:cNvPr id="50" name="Google Shape;6862;p68">
              <a:extLst>
                <a:ext uri="{FF2B5EF4-FFF2-40B4-BE49-F238E27FC236}">
                  <a16:creationId xmlns:a16="http://schemas.microsoft.com/office/drawing/2014/main" id="{8D24F5C0-7335-4F2B-BEC8-DB294AE34EA7}"/>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6863;p68">
              <a:extLst>
                <a:ext uri="{FF2B5EF4-FFF2-40B4-BE49-F238E27FC236}">
                  <a16:creationId xmlns:a16="http://schemas.microsoft.com/office/drawing/2014/main" id="{3AA73BD0-987E-4A61-B263-A13CF79D5D0E}"/>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6864;p68">
              <a:extLst>
                <a:ext uri="{FF2B5EF4-FFF2-40B4-BE49-F238E27FC236}">
                  <a16:creationId xmlns:a16="http://schemas.microsoft.com/office/drawing/2014/main" id="{884187D5-BA49-46E6-8B1D-D4E735B87B12}"/>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6865;p68">
              <a:extLst>
                <a:ext uri="{FF2B5EF4-FFF2-40B4-BE49-F238E27FC236}">
                  <a16:creationId xmlns:a16="http://schemas.microsoft.com/office/drawing/2014/main" id="{1ABB5E2B-0CDC-46CF-B121-0C2FAB7AB326}"/>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4" name="TextBox 53">
            <a:extLst>
              <a:ext uri="{FF2B5EF4-FFF2-40B4-BE49-F238E27FC236}">
                <a16:creationId xmlns:a16="http://schemas.microsoft.com/office/drawing/2014/main" id="{902C608E-BEA0-46C8-AA1B-11805F32DFE3}"/>
              </a:ext>
            </a:extLst>
          </p:cNvPr>
          <p:cNvSpPr txBox="1"/>
          <p:nvPr/>
        </p:nvSpPr>
        <p:spPr>
          <a:xfrm>
            <a:off x="2850356" y="2360554"/>
            <a:ext cx="184731" cy="369332"/>
          </a:xfrm>
          <a:prstGeom prst="rect">
            <a:avLst/>
          </a:prstGeom>
          <a:noFill/>
        </p:spPr>
        <p:txBody>
          <a:bodyPr wrap="none" rtlCol="0">
            <a:spAutoFit/>
          </a:bodyPr>
          <a:lstStyle/>
          <a:p>
            <a:endParaRPr lang="en-US" sz="1800"/>
          </a:p>
        </p:txBody>
      </p:sp>
      <p:sp>
        <p:nvSpPr>
          <p:cNvPr id="55" name="TextBox 54">
            <a:extLst>
              <a:ext uri="{FF2B5EF4-FFF2-40B4-BE49-F238E27FC236}">
                <a16:creationId xmlns:a16="http://schemas.microsoft.com/office/drawing/2014/main" id="{0FFE615E-6717-4D05-B761-74E6DDE00D93}"/>
              </a:ext>
            </a:extLst>
          </p:cNvPr>
          <p:cNvSpPr txBox="1"/>
          <p:nvPr/>
        </p:nvSpPr>
        <p:spPr>
          <a:xfrm>
            <a:off x="2149267" y="2397699"/>
            <a:ext cx="2339102"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Tr</a:t>
            </a:r>
            <a:r>
              <a:rPr lang="vi-VN" sz="1800">
                <a:solidFill>
                  <a:schemeClr val="accent3"/>
                </a:solidFill>
                <a:latin typeface="Cascadia Code" panose="020B0609020000020004" pitchFamily="49" charset="0"/>
                <a:cs typeface="Cascadia Code" panose="020B0609020000020004" pitchFamily="49" charset="0"/>
              </a:rPr>
              <a:t>ư</a:t>
            </a:r>
            <a:r>
              <a:rPr lang="en-US" sz="1800">
                <a:solidFill>
                  <a:schemeClr val="accent3"/>
                </a:solidFill>
                <a:latin typeface="Cascadia Code" panose="020B0609020000020004" pitchFamily="49" charset="0"/>
                <a:cs typeface="Cascadia Code" panose="020B0609020000020004" pitchFamily="49" charset="0"/>
              </a:rPr>
              <a:t>ơng Ngự Quyền</a:t>
            </a:r>
          </a:p>
        </p:txBody>
      </p:sp>
      <p:grpSp>
        <p:nvGrpSpPr>
          <p:cNvPr id="56" name="Google Shape;6861;p68">
            <a:extLst>
              <a:ext uri="{FF2B5EF4-FFF2-40B4-BE49-F238E27FC236}">
                <a16:creationId xmlns:a16="http://schemas.microsoft.com/office/drawing/2014/main" id="{8C5D0728-356C-4274-8203-DD80450FD85D}"/>
              </a:ext>
            </a:extLst>
          </p:cNvPr>
          <p:cNvGrpSpPr/>
          <p:nvPr/>
        </p:nvGrpSpPr>
        <p:grpSpPr>
          <a:xfrm>
            <a:off x="3177804" y="3188914"/>
            <a:ext cx="314662" cy="358999"/>
            <a:chOff x="-55576850" y="3198125"/>
            <a:chExt cx="279625" cy="319025"/>
          </a:xfrm>
          <a:solidFill>
            <a:schemeClr val="accent3"/>
          </a:solidFill>
        </p:grpSpPr>
        <p:sp>
          <p:nvSpPr>
            <p:cNvPr id="57" name="Google Shape;6862;p68">
              <a:extLst>
                <a:ext uri="{FF2B5EF4-FFF2-40B4-BE49-F238E27FC236}">
                  <a16:creationId xmlns:a16="http://schemas.microsoft.com/office/drawing/2014/main" id="{30519C29-D736-4434-B732-6DE9CE465365}"/>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 name="Google Shape;6863;p68">
              <a:extLst>
                <a:ext uri="{FF2B5EF4-FFF2-40B4-BE49-F238E27FC236}">
                  <a16:creationId xmlns:a16="http://schemas.microsoft.com/office/drawing/2014/main" id="{817A0A8F-0F06-468B-B862-A800C2FE892D}"/>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 name="Google Shape;6864;p68">
              <a:extLst>
                <a:ext uri="{FF2B5EF4-FFF2-40B4-BE49-F238E27FC236}">
                  <a16:creationId xmlns:a16="http://schemas.microsoft.com/office/drawing/2014/main" id="{3B6812EC-3243-4C02-BAB0-E24F71483009}"/>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6865;p68">
              <a:extLst>
                <a:ext uri="{FF2B5EF4-FFF2-40B4-BE49-F238E27FC236}">
                  <a16:creationId xmlns:a16="http://schemas.microsoft.com/office/drawing/2014/main" id="{AD04CC1A-3152-44DC-9A8B-6FFA9C11C911}"/>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1" name="TextBox 60">
            <a:extLst>
              <a:ext uri="{FF2B5EF4-FFF2-40B4-BE49-F238E27FC236}">
                <a16:creationId xmlns:a16="http://schemas.microsoft.com/office/drawing/2014/main" id="{5D6D5441-A7F2-48E6-97C8-C4473F42596F}"/>
              </a:ext>
            </a:extLst>
          </p:cNvPr>
          <p:cNvSpPr txBox="1"/>
          <p:nvPr/>
        </p:nvSpPr>
        <p:spPr>
          <a:xfrm>
            <a:off x="4421981" y="3188914"/>
            <a:ext cx="184731" cy="369332"/>
          </a:xfrm>
          <a:prstGeom prst="rect">
            <a:avLst/>
          </a:prstGeom>
          <a:noFill/>
        </p:spPr>
        <p:txBody>
          <a:bodyPr wrap="none" rtlCol="0">
            <a:spAutoFit/>
          </a:bodyPr>
          <a:lstStyle/>
          <a:p>
            <a:endParaRPr lang="en-US" sz="1800"/>
          </a:p>
        </p:txBody>
      </p:sp>
      <p:sp>
        <p:nvSpPr>
          <p:cNvPr id="62" name="TextBox 61">
            <a:extLst>
              <a:ext uri="{FF2B5EF4-FFF2-40B4-BE49-F238E27FC236}">
                <a16:creationId xmlns:a16="http://schemas.microsoft.com/office/drawing/2014/main" id="{950FF4B2-C578-42CC-BBEC-30D67F779F9F}"/>
              </a:ext>
            </a:extLst>
          </p:cNvPr>
          <p:cNvSpPr txBox="1"/>
          <p:nvPr/>
        </p:nvSpPr>
        <p:spPr>
          <a:xfrm>
            <a:off x="3720892" y="3226059"/>
            <a:ext cx="2069797"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Trần Đăng Khoa</a:t>
            </a:r>
          </a:p>
        </p:txBody>
      </p:sp>
      <p:grpSp>
        <p:nvGrpSpPr>
          <p:cNvPr id="63" name="Google Shape;6861;p68">
            <a:extLst>
              <a:ext uri="{FF2B5EF4-FFF2-40B4-BE49-F238E27FC236}">
                <a16:creationId xmlns:a16="http://schemas.microsoft.com/office/drawing/2014/main" id="{F7000816-A511-4AF0-929C-124ADCDBB8BC}"/>
              </a:ext>
            </a:extLst>
          </p:cNvPr>
          <p:cNvGrpSpPr/>
          <p:nvPr/>
        </p:nvGrpSpPr>
        <p:grpSpPr>
          <a:xfrm>
            <a:off x="5106616" y="1726077"/>
            <a:ext cx="314662" cy="358999"/>
            <a:chOff x="-55576850" y="3198125"/>
            <a:chExt cx="279625" cy="319025"/>
          </a:xfrm>
          <a:solidFill>
            <a:schemeClr val="accent3"/>
          </a:solidFill>
        </p:grpSpPr>
        <p:sp>
          <p:nvSpPr>
            <p:cNvPr id="64" name="Google Shape;6862;p68">
              <a:extLst>
                <a:ext uri="{FF2B5EF4-FFF2-40B4-BE49-F238E27FC236}">
                  <a16:creationId xmlns:a16="http://schemas.microsoft.com/office/drawing/2014/main" id="{E05228C0-7FAD-4415-BDBE-F4EB93BBCC32}"/>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 name="Google Shape;6863;p68">
              <a:extLst>
                <a:ext uri="{FF2B5EF4-FFF2-40B4-BE49-F238E27FC236}">
                  <a16:creationId xmlns:a16="http://schemas.microsoft.com/office/drawing/2014/main" id="{F7CDE4B0-CE76-494C-BA5B-3EC138C32F32}"/>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6864;p68">
              <a:extLst>
                <a:ext uri="{FF2B5EF4-FFF2-40B4-BE49-F238E27FC236}">
                  <a16:creationId xmlns:a16="http://schemas.microsoft.com/office/drawing/2014/main" id="{59E8AE7D-64B5-4BB9-B539-F86E145A6C33}"/>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865;p68">
              <a:extLst>
                <a:ext uri="{FF2B5EF4-FFF2-40B4-BE49-F238E27FC236}">
                  <a16:creationId xmlns:a16="http://schemas.microsoft.com/office/drawing/2014/main" id="{B1DC60F2-922F-4C25-85FA-FC9AB88A0FAF}"/>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8" name="TextBox 67">
            <a:extLst>
              <a:ext uri="{FF2B5EF4-FFF2-40B4-BE49-F238E27FC236}">
                <a16:creationId xmlns:a16="http://schemas.microsoft.com/office/drawing/2014/main" id="{800591DE-3C7F-4CDD-A4A2-1527E9C9307F}"/>
              </a:ext>
            </a:extLst>
          </p:cNvPr>
          <p:cNvSpPr txBox="1"/>
          <p:nvPr/>
        </p:nvSpPr>
        <p:spPr>
          <a:xfrm>
            <a:off x="6350793" y="1726077"/>
            <a:ext cx="184731" cy="369332"/>
          </a:xfrm>
          <a:prstGeom prst="rect">
            <a:avLst/>
          </a:prstGeom>
          <a:noFill/>
        </p:spPr>
        <p:txBody>
          <a:bodyPr wrap="none" rtlCol="0">
            <a:spAutoFit/>
          </a:bodyPr>
          <a:lstStyle/>
          <a:p>
            <a:endParaRPr lang="en-US" sz="1800"/>
          </a:p>
        </p:txBody>
      </p:sp>
      <p:sp>
        <p:nvSpPr>
          <p:cNvPr id="69" name="TextBox 68">
            <a:extLst>
              <a:ext uri="{FF2B5EF4-FFF2-40B4-BE49-F238E27FC236}">
                <a16:creationId xmlns:a16="http://schemas.microsoft.com/office/drawing/2014/main" id="{DC4DD09D-7F7B-45A4-A012-9AFAF2F24B23}"/>
              </a:ext>
            </a:extLst>
          </p:cNvPr>
          <p:cNvSpPr txBox="1"/>
          <p:nvPr/>
        </p:nvSpPr>
        <p:spPr>
          <a:xfrm>
            <a:off x="5649704" y="1763222"/>
            <a:ext cx="2204450"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Nguyễn Tiến Đạt</a:t>
            </a:r>
          </a:p>
        </p:txBody>
      </p:sp>
      <p:grpSp>
        <p:nvGrpSpPr>
          <p:cNvPr id="70" name="Google Shape;6861;p68">
            <a:extLst>
              <a:ext uri="{FF2B5EF4-FFF2-40B4-BE49-F238E27FC236}">
                <a16:creationId xmlns:a16="http://schemas.microsoft.com/office/drawing/2014/main" id="{EB51211D-4AB1-406D-83D8-D5AF804128BD}"/>
              </a:ext>
            </a:extLst>
          </p:cNvPr>
          <p:cNvGrpSpPr/>
          <p:nvPr/>
        </p:nvGrpSpPr>
        <p:grpSpPr>
          <a:xfrm>
            <a:off x="5106616" y="2360554"/>
            <a:ext cx="314662" cy="358999"/>
            <a:chOff x="-55576850" y="3198125"/>
            <a:chExt cx="279625" cy="319025"/>
          </a:xfrm>
          <a:solidFill>
            <a:schemeClr val="accent3"/>
          </a:solidFill>
        </p:grpSpPr>
        <p:sp>
          <p:nvSpPr>
            <p:cNvPr id="71" name="Google Shape;6862;p68">
              <a:extLst>
                <a:ext uri="{FF2B5EF4-FFF2-40B4-BE49-F238E27FC236}">
                  <a16:creationId xmlns:a16="http://schemas.microsoft.com/office/drawing/2014/main" id="{5E12BBB2-EFFE-479F-A645-FA0691B22004}"/>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 name="Google Shape;6863;p68">
              <a:extLst>
                <a:ext uri="{FF2B5EF4-FFF2-40B4-BE49-F238E27FC236}">
                  <a16:creationId xmlns:a16="http://schemas.microsoft.com/office/drawing/2014/main" id="{BCBBEA65-3947-4F38-8EF8-0A608A0CCE68}"/>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 name="Google Shape;6864;p68">
              <a:extLst>
                <a:ext uri="{FF2B5EF4-FFF2-40B4-BE49-F238E27FC236}">
                  <a16:creationId xmlns:a16="http://schemas.microsoft.com/office/drawing/2014/main" id="{905E8E92-61E7-484F-96A8-D39B5C54CA6E}"/>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 name="Google Shape;6865;p68">
              <a:extLst>
                <a:ext uri="{FF2B5EF4-FFF2-40B4-BE49-F238E27FC236}">
                  <a16:creationId xmlns:a16="http://schemas.microsoft.com/office/drawing/2014/main" id="{CB11F541-24D3-43E5-8DD4-FD2A1FFB2407}"/>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5" name="TextBox 74">
            <a:extLst>
              <a:ext uri="{FF2B5EF4-FFF2-40B4-BE49-F238E27FC236}">
                <a16:creationId xmlns:a16="http://schemas.microsoft.com/office/drawing/2014/main" id="{BB248D48-90C8-4622-88DC-1233BD83577B}"/>
              </a:ext>
            </a:extLst>
          </p:cNvPr>
          <p:cNvSpPr txBox="1"/>
          <p:nvPr/>
        </p:nvSpPr>
        <p:spPr>
          <a:xfrm>
            <a:off x="6350793" y="2360554"/>
            <a:ext cx="184731" cy="369332"/>
          </a:xfrm>
          <a:prstGeom prst="rect">
            <a:avLst/>
          </a:prstGeom>
          <a:noFill/>
        </p:spPr>
        <p:txBody>
          <a:bodyPr wrap="none" rtlCol="0">
            <a:spAutoFit/>
          </a:bodyPr>
          <a:lstStyle/>
          <a:p>
            <a:endParaRPr lang="en-US" sz="1800"/>
          </a:p>
        </p:txBody>
      </p:sp>
      <p:sp>
        <p:nvSpPr>
          <p:cNvPr id="76" name="TextBox 75">
            <a:extLst>
              <a:ext uri="{FF2B5EF4-FFF2-40B4-BE49-F238E27FC236}">
                <a16:creationId xmlns:a16="http://schemas.microsoft.com/office/drawing/2014/main" id="{5D4BDFF9-8B0E-4360-92C9-A9D4D7D4F4DA}"/>
              </a:ext>
            </a:extLst>
          </p:cNvPr>
          <p:cNvSpPr txBox="1"/>
          <p:nvPr/>
        </p:nvSpPr>
        <p:spPr>
          <a:xfrm>
            <a:off x="5649704" y="2397699"/>
            <a:ext cx="2339102"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Nguyễn Thành Nam</a:t>
            </a:r>
          </a:p>
        </p:txBody>
      </p:sp>
      <p:sp>
        <p:nvSpPr>
          <p:cNvPr id="82" name="TextBox 81">
            <a:extLst>
              <a:ext uri="{FF2B5EF4-FFF2-40B4-BE49-F238E27FC236}">
                <a16:creationId xmlns:a16="http://schemas.microsoft.com/office/drawing/2014/main" id="{DF167652-96B0-4D6A-B57A-2876EE623E05}"/>
              </a:ext>
            </a:extLst>
          </p:cNvPr>
          <p:cNvSpPr txBox="1"/>
          <p:nvPr/>
        </p:nvSpPr>
        <p:spPr>
          <a:xfrm>
            <a:off x="6350793" y="3188914"/>
            <a:ext cx="184731" cy="369332"/>
          </a:xfrm>
          <a:prstGeom prst="rect">
            <a:avLst/>
          </a:prstGeom>
          <a:noFill/>
        </p:spPr>
        <p:txBody>
          <a:bodyPr wrap="none" rtlCol="0">
            <a:spAutoFit/>
          </a:bodyPr>
          <a:lstStyle/>
          <a:p>
            <a:endParaRPr lang="en-US" sz="180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589714" y="2775851"/>
            <a:ext cx="2905285" cy="1277990"/>
          </a:xfrm>
          <a:prstGeom prst="rect">
            <a:avLst/>
          </a:prstGeom>
        </p:spPr>
        <p:txBody>
          <a:bodyPr spcFirstLastPara="1" wrap="square" lIns="91425" tIns="91425" rIns="91425" bIns="91425" anchor="t" anchorCtr="0">
            <a:noAutofit/>
          </a:bodyPr>
          <a:lstStyle/>
          <a:p>
            <a:pPr marL="0" indent="0"/>
            <a:r>
              <a:rPr lang="en-US" sz="3600"/>
              <a:t>Ứng dụng</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308882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Ứng dụng</a:t>
            </a:r>
            <a:endParaRPr/>
          </a:p>
        </p:txBody>
      </p:sp>
      <p:pic>
        <p:nvPicPr>
          <p:cNvPr id="7172" name="Picture 4" descr="iTOUCH WEARABLES Active Fitness Tracker Hướng dẫn sử dụng">
            <a:extLst>
              <a:ext uri="{FF2B5EF4-FFF2-40B4-BE49-F238E27FC236}">
                <a16:creationId xmlns:a16="http://schemas.microsoft.com/office/drawing/2014/main" id="{825C12F8-F1E6-4526-ADF9-EA6DE9D820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54671" y1="31609" x2="59516" y2="55172"/>
                        <a14:foregroundMark x1="38408" y1="24713" x2="37370" y2="48851"/>
                      </a14:backgroundRemoval>
                    </a14:imgEffect>
                  </a14:imgLayer>
                </a14:imgProps>
              </a:ext>
              <a:ext uri="{28A0092B-C50C-407E-A947-70E740481C1C}">
                <a14:useLocalDpi xmlns:a14="http://schemas.microsoft.com/office/drawing/2010/main" val="0"/>
              </a:ext>
            </a:extLst>
          </a:blip>
          <a:srcRect/>
          <a:stretch>
            <a:fillRect/>
          </a:stretch>
        </p:blipFill>
        <p:spPr bwMode="auto">
          <a:xfrm>
            <a:off x="6117651" y="1112200"/>
            <a:ext cx="2752725" cy="165735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7174" name="Picture 6" descr="Các thiết bị ngoại vi quan trọng">
            <a:extLst>
              <a:ext uri="{FF2B5EF4-FFF2-40B4-BE49-F238E27FC236}">
                <a16:creationId xmlns:a16="http://schemas.microsoft.com/office/drawing/2014/main" id="{8F966E53-DD31-433D-B207-FE4312C5CF0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8190" r="94540">
                        <a14:foregroundMark x1="17960" y1="14615" x2="8333" y2="18974"/>
                        <a14:foregroundMark x1="8333" y1="18974" x2="15517" y2="30513"/>
                        <a14:foregroundMark x1="15517" y1="30513" x2="25718" y2="32821"/>
                        <a14:foregroundMark x1="25718" y1="32821" x2="21408" y2="16154"/>
                        <a14:foregroundMark x1="21408" y1="16154" x2="16954" y2="14359"/>
                        <a14:foregroundMark x1="58333" y1="20769" x2="48563" y2="19744"/>
                        <a14:foregroundMark x1="48563" y1="19744" x2="42385" y2="34103"/>
                        <a14:foregroundMark x1="42385" y1="34103" x2="52443" y2="31026"/>
                        <a14:foregroundMark x1="52443" y1="31026" x2="62069" y2="31026"/>
                        <a14:foregroundMark x1="62069" y1="31026" x2="55172" y2="18974"/>
                        <a14:foregroundMark x1="55172" y1="18974" x2="55172" y2="18718"/>
                        <a14:foregroundMark x1="86925" y1="24103" x2="88218" y2="24103"/>
                        <a14:foregroundMark x1="93103" y1="31538" x2="94540" y2="30769"/>
                        <a14:foregroundMark x1="63362" y1="21282" x2="61782" y2="23077"/>
                        <a14:foregroundMark x1="10345" y1="13846" x2="8190" y2="14359"/>
                        <a14:foregroundMark x1="12644" y1="54359" x2="10776" y2="71282"/>
                        <a14:foregroundMark x1="10776" y1="71282" x2="15230" y2="87436"/>
                        <a14:foregroundMark x1="15230" y1="87436" x2="18534" y2="70000"/>
                        <a14:foregroundMark x1="18534" y1="70000" x2="12787" y2="55897"/>
                        <a14:foregroundMark x1="12787" y1="55897" x2="12787" y2="55897"/>
                        <a14:foregroundMark x1="18534" y1="71026" x2="18966" y2="81538"/>
                        <a14:foregroundMark x1="34833" y1="56410" x2="31466" y2="63333"/>
                        <a14:foregroundMark x1="35207" y1="55641" x2="34833" y2="56410"/>
                        <a14:foregroundMark x1="38075" y1="49744" x2="35207" y2="55641"/>
                        <a14:foregroundMark x1="31466" y1="63333" x2="30029" y2="80513"/>
                        <a14:foregroundMark x1="30029" y1="80513" x2="39943" y2="78974"/>
                        <a14:foregroundMark x1="39943" y1="78974" x2="43391" y2="62051"/>
                        <a14:foregroundMark x1="43391" y1="62051" x2="38793" y2="50256"/>
                        <a14:foregroundMark x1="92385" y1="71282" x2="92960" y2="71026"/>
                        <a14:backgroundMark x1="80460" y1="34872" x2="80460" y2="34872"/>
                        <a14:backgroundMark x1="35345" y1="56410" x2="35345" y2="56410"/>
                        <a14:backgroundMark x1="35489" y1="55641" x2="35489" y2="55641"/>
                      </a14:backgroundRemoval>
                    </a14:imgEffect>
                  </a14:imgLayer>
                </a14:imgProps>
              </a:ext>
              <a:ext uri="{28A0092B-C50C-407E-A947-70E740481C1C}">
                <a14:useLocalDpi xmlns:a14="http://schemas.microsoft.com/office/drawing/2010/main" val="0"/>
              </a:ext>
            </a:extLst>
          </a:blip>
          <a:srcRect/>
          <a:stretch>
            <a:fillRect/>
          </a:stretch>
        </p:blipFill>
        <p:spPr bwMode="auto">
          <a:xfrm>
            <a:off x="607123" y="967133"/>
            <a:ext cx="5389084" cy="3019745"/>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086;p46">
            <a:extLst>
              <a:ext uri="{FF2B5EF4-FFF2-40B4-BE49-F238E27FC236}">
                <a16:creationId xmlns:a16="http://schemas.microsoft.com/office/drawing/2014/main" id="{F2314945-62BF-4D88-9B20-698378BA3110}"/>
              </a:ext>
            </a:extLst>
          </p:cNvPr>
          <p:cNvSpPr txBox="1"/>
          <p:nvPr/>
        </p:nvSpPr>
        <p:spPr>
          <a:xfrm>
            <a:off x="1399678" y="3986878"/>
            <a:ext cx="3803973" cy="518400"/>
          </a:xfrm>
          <a:prstGeom prst="rect">
            <a:avLst/>
          </a:prstGeom>
          <a:noFill/>
          <a:ln>
            <a:noFill/>
          </a:ln>
        </p:spPr>
        <p:txBody>
          <a:bodyPr spcFirstLastPara="1" wrap="square" lIns="91425" tIns="91425" rIns="91425" bIns="91425" anchor="t" anchorCtr="0">
            <a:noAutofit/>
          </a:bodyPr>
          <a:lstStyle/>
          <a:p>
            <a:pPr lvl="0" algn="r"/>
            <a:r>
              <a:rPr lang="en-US">
                <a:solidFill>
                  <a:schemeClr val="accent6"/>
                </a:solidFill>
                <a:latin typeface="Share"/>
                <a:ea typeface="Share"/>
                <a:cs typeface="Share"/>
                <a:sym typeface="Share"/>
              </a:rPr>
              <a:t>Thiết bị ngoại vi và giao tiếp đầu vào/ra tiên tiến</a:t>
            </a:r>
            <a:endParaRPr>
              <a:solidFill>
                <a:schemeClr val="accent6"/>
              </a:solidFill>
              <a:latin typeface="Share"/>
              <a:ea typeface="Share"/>
              <a:cs typeface="Share"/>
              <a:sym typeface="Share"/>
            </a:endParaRPr>
          </a:p>
        </p:txBody>
      </p:sp>
      <p:sp>
        <p:nvSpPr>
          <p:cNvPr id="21" name="Google Shape;1086;p46">
            <a:extLst>
              <a:ext uri="{FF2B5EF4-FFF2-40B4-BE49-F238E27FC236}">
                <a16:creationId xmlns:a16="http://schemas.microsoft.com/office/drawing/2014/main" id="{B0210DDC-DF81-4664-AF07-E7DE4558E15D}"/>
              </a:ext>
            </a:extLst>
          </p:cNvPr>
          <p:cNvSpPr txBox="1"/>
          <p:nvPr/>
        </p:nvSpPr>
        <p:spPr>
          <a:xfrm>
            <a:off x="5996207" y="3197183"/>
            <a:ext cx="2964913" cy="518400"/>
          </a:xfrm>
          <a:prstGeom prst="rect">
            <a:avLst/>
          </a:prstGeom>
          <a:noFill/>
          <a:ln>
            <a:noFill/>
          </a:ln>
        </p:spPr>
        <p:txBody>
          <a:bodyPr spcFirstLastPara="1" wrap="square" lIns="91425" tIns="91425" rIns="91425" bIns="91425" anchor="t" anchorCtr="0">
            <a:noAutofit/>
          </a:bodyPr>
          <a:lstStyle/>
          <a:p>
            <a:pPr lvl="0" algn="r"/>
            <a:r>
              <a:rPr lang="en-US">
                <a:solidFill>
                  <a:schemeClr val="accent6"/>
                </a:solidFill>
                <a:latin typeface="Share"/>
                <a:ea typeface="Share"/>
                <a:cs typeface="Share"/>
                <a:sym typeface="Share"/>
              </a:rPr>
              <a:t>Thiết bị đeo tay thông minh tiên tiến </a:t>
            </a:r>
            <a:endParaRPr>
              <a:solidFill>
                <a:schemeClr val="accent6"/>
              </a:solidFill>
              <a:latin typeface="Share"/>
              <a:ea typeface="Share"/>
              <a:cs typeface="Share"/>
              <a:sym typeface="Shar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Ứng dụng</a:t>
            </a:r>
            <a:endParaRPr/>
          </a:p>
        </p:txBody>
      </p:sp>
      <p:sp>
        <p:nvSpPr>
          <p:cNvPr id="20" name="Google Shape;1086;p46">
            <a:extLst>
              <a:ext uri="{FF2B5EF4-FFF2-40B4-BE49-F238E27FC236}">
                <a16:creationId xmlns:a16="http://schemas.microsoft.com/office/drawing/2014/main" id="{F2314945-62BF-4D88-9B20-698378BA3110}"/>
              </a:ext>
            </a:extLst>
          </p:cNvPr>
          <p:cNvSpPr txBox="1"/>
          <p:nvPr/>
        </p:nvSpPr>
        <p:spPr>
          <a:xfrm>
            <a:off x="1035442" y="4054282"/>
            <a:ext cx="4245218" cy="518400"/>
          </a:xfrm>
          <a:prstGeom prst="rect">
            <a:avLst/>
          </a:prstGeom>
          <a:noFill/>
          <a:ln>
            <a:noFill/>
          </a:ln>
        </p:spPr>
        <p:txBody>
          <a:bodyPr spcFirstLastPara="1" wrap="square" lIns="91425" tIns="91425" rIns="91425" bIns="91425" anchor="t" anchorCtr="0">
            <a:noAutofit/>
          </a:bodyPr>
          <a:lstStyle/>
          <a:p>
            <a:pPr lvl="0"/>
            <a:r>
              <a:rPr lang="en-US">
                <a:solidFill>
                  <a:schemeClr val="accent6"/>
                </a:solidFill>
                <a:latin typeface="Share"/>
                <a:ea typeface="Share"/>
                <a:cs typeface="Share"/>
                <a:sym typeface="Share"/>
              </a:rPr>
              <a:t>IOT: Cảm biến và bộ điều khiển thông minh trong nhà, Cảm biến và bộ điều khiển trong công nghiệp IoT</a:t>
            </a:r>
            <a:endParaRPr>
              <a:solidFill>
                <a:schemeClr val="accent6"/>
              </a:solidFill>
              <a:latin typeface="Share"/>
              <a:ea typeface="Share"/>
              <a:cs typeface="Share"/>
              <a:sym typeface="Share"/>
            </a:endParaRPr>
          </a:p>
        </p:txBody>
      </p:sp>
      <p:sp>
        <p:nvSpPr>
          <p:cNvPr id="21" name="Google Shape;1086;p46">
            <a:extLst>
              <a:ext uri="{FF2B5EF4-FFF2-40B4-BE49-F238E27FC236}">
                <a16:creationId xmlns:a16="http://schemas.microsoft.com/office/drawing/2014/main" id="{B0210DDC-DF81-4664-AF07-E7DE4558E15D}"/>
              </a:ext>
            </a:extLst>
          </p:cNvPr>
          <p:cNvSpPr txBox="1"/>
          <p:nvPr/>
        </p:nvSpPr>
        <p:spPr>
          <a:xfrm>
            <a:off x="5897147" y="4054282"/>
            <a:ext cx="2595537" cy="875858"/>
          </a:xfrm>
          <a:prstGeom prst="rect">
            <a:avLst/>
          </a:prstGeom>
          <a:noFill/>
          <a:ln>
            <a:noFill/>
          </a:ln>
        </p:spPr>
        <p:txBody>
          <a:bodyPr spcFirstLastPara="1" wrap="square" lIns="91425" tIns="91425" rIns="91425" bIns="91425" anchor="t" anchorCtr="0">
            <a:noAutofit/>
          </a:bodyPr>
          <a:lstStyle/>
          <a:p>
            <a:pPr lvl="0"/>
            <a:r>
              <a:rPr lang="vi-VN">
                <a:solidFill>
                  <a:schemeClr val="accent6"/>
                </a:solidFill>
                <a:latin typeface="Share"/>
                <a:ea typeface="Share"/>
                <a:cs typeface="Share"/>
                <a:sym typeface="Share"/>
              </a:rPr>
              <a:t>Thiết bị giải trí tương tác</a:t>
            </a:r>
            <a:r>
              <a:rPr lang="en-US">
                <a:solidFill>
                  <a:schemeClr val="accent6"/>
                </a:solidFill>
                <a:latin typeface="Share"/>
                <a:ea typeface="Share"/>
                <a:cs typeface="Share"/>
                <a:sym typeface="Share"/>
              </a:rPr>
              <a:t>: </a:t>
            </a:r>
            <a:r>
              <a:rPr lang="vi-VN">
                <a:solidFill>
                  <a:schemeClr val="accent6"/>
                </a:solidFill>
                <a:latin typeface="Share"/>
                <a:ea typeface="Share"/>
                <a:cs typeface="Share"/>
                <a:sym typeface="Share"/>
              </a:rPr>
              <a:t>Bộ điều khiển trò chơi</a:t>
            </a:r>
            <a:r>
              <a:rPr lang="en-US">
                <a:solidFill>
                  <a:schemeClr val="accent6"/>
                </a:solidFill>
                <a:latin typeface="Share"/>
                <a:ea typeface="Share"/>
                <a:cs typeface="Share"/>
                <a:sym typeface="Share"/>
              </a:rPr>
              <a:t>, Điều khiển từ xa </a:t>
            </a:r>
            <a:endParaRPr>
              <a:solidFill>
                <a:schemeClr val="accent6"/>
              </a:solidFill>
              <a:latin typeface="Share"/>
              <a:ea typeface="Share"/>
              <a:cs typeface="Share"/>
              <a:sym typeface="Share"/>
            </a:endParaRPr>
          </a:p>
        </p:txBody>
      </p:sp>
      <p:pic>
        <p:nvPicPr>
          <p:cNvPr id="2050" name="Picture 2" descr="Ứng dụng IoT trong nhà thông minh">
            <a:extLst>
              <a:ext uri="{FF2B5EF4-FFF2-40B4-BE49-F238E27FC236}">
                <a16:creationId xmlns:a16="http://schemas.microsoft.com/office/drawing/2014/main" id="{1A1CF20B-6ECD-4369-93DA-260FD943F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362" y="1455319"/>
            <a:ext cx="3715053" cy="2476702"/>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A0DC27-D54C-46D3-8E7B-CBB109BAA35A}"/>
              </a:ext>
            </a:extLst>
          </p:cNvPr>
          <p:cNvPicPr>
            <a:picLocks noChangeAspect="1"/>
          </p:cNvPicPr>
          <p:nvPr/>
        </p:nvPicPr>
        <p:blipFill>
          <a:blip r:embed="rId4"/>
          <a:stretch>
            <a:fillRect/>
          </a:stretch>
        </p:blipFill>
        <p:spPr>
          <a:xfrm>
            <a:off x="5897147" y="1336484"/>
            <a:ext cx="2595537" cy="2595537"/>
          </a:xfrm>
          <a:prstGeom prst="rect">
            <a:avLst/>
          </a:prstGeom>
          <a:ln>
            <a:solidFill>
              <a:schemeClr val="tx2"/>
            </a:solidFill>
          </a:ln>
        </p:spPr>
      </p:pic>
    </p:spTree>
    <p:extLst>
      <p:ext uri="{BB962C8B-B14F-4D97-AF65-F5344CB8AC3E}">
        <p14:creationId xmlns:p14="http://schemas.microsoft.com/office/powerpoint/2010/main" val="657123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Ứng dụng</a:t>
            </a:r>
            <a:endParaRPr/>
          </a:p>
        </p:txBody>
      </p:sp>
      <p:sp>
        <p:nvSpPr>
          <p:cNvPr id="20" name="Google Shape;1086;p46">
            <a:extLst>
              <a:ext uri="{FF2B5EF4-FFF2-40B4-BE49-F238E27FC236}">
                <a16:creationId xmlns:a16="http://schemas.microsoft.com/office/drawing/2014/main" id="{F2314945-62BF-4D88-9B20-698378BA3110}"/>
              </a:ext>
            </a:extLst>
          </p:cNvPr>
          <p:cNvSpPr txBox="1"/>
          <p:nvPr/>
        </p:nvSpPr>
        <p:spPr>
          <a:xfrm>
            <a:off x="1035442" y="4054282"/>
            <a:ext cx="4245218" cy="518400"/>
          </a:xfrm>
          <a:prstGeom prst="rect">
            <a:avLst/>
          </a:prstGeom>
          <a:noFill/>
          <a:ln>
            <a:noFill/>
          </a:ln>
        </p:spPr>
        <p:txBody>
          <a:bodyPr spcFirstLastPara="1" wrap="square" lIns="91425" tIns="91425" rIns="91425" bIns="91425" anchor="t" anchorCtr="0">
            <a:noAutofit/>
          </a:bodyPr>
          <a:lstStyle/>
          <a:p>
            <a:pPr lvl="0"/>
            <a:r>
              <a:rPr lang="en-US">
                <a:solidFill>
                  <a:schemeClr val="accent6"/>
                </a:solidFill>
                <a:latin typeface="Share"/>
                <a:ea typeface="Share"/>
                <a:cs typeface="Share"/>
                <a:sym typeface="Share"/>
              </a:rPr>
              <a:t>IOT: Cảm biến và bộ điều khiển thông minh trong nhà, Cảm biến và bộ điều khiển trong công nghiệp IoT</a:t>
            </a:r>
            <a:endParaRPr>
              <a:solidFill>
                <a:schemeClr val="accent6"/>
              </a:solidFill>
              <a:latin typeface="Share"/>
              <a:ea typeface="Share"/>
              <a:cs typeface="Share"/>
              <a:sym typeface="Share"/>
            </a:endParaRPr>
          </a:p>
        </p:txBody>
      </p:sp>
      <p:sp>
        <p:nvSpPr>
          <p:cNvPr id="21" name="Google Shape;1086;p46">
            <a:extLst>
              <a:ext uri="{FF2B5EF4-FFF2-40B4-BE49-F238E27FC236}">
                <a16:creationId xmlns:a16="http://schemas.microsoft.com/office/drawing/2014/main" id="{B0210DDC-DF81-4664-AF07-E7DE4558E15D}"/>
              </a:ext>
            </a:extLst>
          </p:cNvPr>
          <p:cNvSpPr txBox="1"/>
          <p:nvPr/>
        </p:nvSpPr>
        <p:spPr>
          <a:xfrm>
            <a:off x="5897147" y="4054282"/>
            <a:ext cx="2595537" cy="875858"/>
          </a:xfrm>
          <a:prstGeom prst="rect">
            <a:avLst/>
          </a:prstGeom>
          <a:noFill/>
          <a:ln>
            <a:noFill/>
          </a:ln>
        </p:spPr>
        <p:txBody>
          <a:bodyPr spcFirstLastPara="1" wrap="square" lIns="91425" tIns="91425" rIns="91425" bIns="91425" anchor="t" anchorCtr="0">
            <a:noAutofit/>
          </a:bodyPr>
          <a:lstStyle/>
          <a:p>
            <a:pPr lvl="0"/>
            <a:r>
              <a:rPr lang="vi-VN">
                <a:solidFill>
                  <a:schemeClr val="accent6"/>
                </a:solidFill>
                <a:latin typeface="Share"/>
                <a:ea typeface="Share"/>
                <a:cs typeface="Share"/>
                <a:sym typeface="Share"/>
              </a:rPr>
              <a:t>Thiết bị giải trí tương tác</a:t>
            </a:r>
            <a:r>
              <a:rPr lang="en-US">
                <a:solidFill>
                  <a:schemeClr val="accent6"/>
                </a:solidFill>
                <a:latin typeface="Share"/>
                <a:ea typeface="Share"/>
                <a:cs typeface="Share"/>
                <a:sym typeface="Share"/>
              </a:rPr>
              <a:t>: </a:t>
            </a:r>
            <a:r>
              <a:rPr lang="vi-VN">
                <a:solidFill>
                  <a:schemeClr val="accent6"/>
                </a:solidFill>
                <a:latin typeface="Share"/>
                <a:ea typeface="Share"/>
                <a:cs typeface="Share"/>
                <a:sym typeface="Share"/>
              </a:rPr>
              <a:t>Bộ điều khiển trò chơi</a:t>
            </a:r>
            <a:r>
              <a:rPr lang="en-US">
                <a:solidFill>
                  <a:schemeClr val="accent6"/>
                </a:solidFill>
                <a:latin typeface="Share"/>
                <a:ea typeface="Share"/>
                <a:cs typeface="Share"/>
                <a:sym typeface="Share"/>
              </a:rPr>
              <a:t>, Điều khiển từ xa </a:t>
            </a:r>
            <a:endParaRPr>
              <a:solidFill>
                <a:schemeClr val="accent6"/>
              </a:solidFill>
              <a:latin typeface="Share"/>
              <a:ea typeface="Share"/>
              <a:cs typeface="Share"/>
              <a:sym typeface="Share"/>
            </a:endParaRPr>
          </a:p>
        </p:txBody>
      </p:sp>
      <p:pic>
        <p:nvPicPr>
          <p:cNvPr id="2050" name="Picture 2" descr="Ứng dụng IoT trong nhà thông minh">
            <a:extLst>
              <a:ext uri="{FF2B5EF4-FFF2-40B4-BE49-F238E27FC236}">
                <a16:creationId xmlns:a16="http://schemas.microsoft.com/office/drawing/2014/main" id="{1A1CF20B-6ECD-4369-93DA-260FD943F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362" y="1455319"/>
            <a:ext cx="3715053" cy="2476702"/>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A0DC27-D54C-46D3-8E7B-CBB109BAA35A}"/>
              </a:ext>
            </a:extLst>
          </p:cNvPr>
          <p:cNvPicPr>
            <a:picLocks noChangeAspect="1"/>
          </p:cNvPicPr>
          <p:nvPr/>
        </p:nvPicPr>
        <p:blipFill>
          <a:blip r:embed="rId4"/>
          <a:stretch>
            <a:fillRect/>
          </a:stretch>
        </p:blipFill>
        <p:spPr>
          <a:xfrm>
            <a:off x="5897147" y="1336484"/>
            <a:ext cx="2595537" cy="2595537"/>
          </a:xfrm>
          <a:prstGeom prst="rect">
            <a:avLst/>
          </a:prstGeom>
          <a:ln>
            <a:solidFill>
              <a:schemeClr val="tx2"/>
            </a:solidFill>
          </a:ln>
        </p:spPr>
      </p:pic>
    </p:spTree>
    <p:extLst>
      <p:ext uri="{BB962C8B-B14F-4D97-AF65-F5344CB8AC3E}">
        <p14:creationId xmlns:p14="http://schemas.microsoft.com/office/powerpoint/2010/main" val="330842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Lập trình</a:t>
            </a:r>
            <a:endParaRPr/>
          </a:p>
        </p:txBody>
      </p:sp>
      <p:sp>
        <p:nvSpPr>
          <p:cNvPr id="7" name="Google Shape;1086;p46">
            <a:extLst>
              <a:ext uri="{FF2B5EF4-FFF2-40B4-BE49-F238E27FC236}">
                <a16:creationId xmlns:a16="http://schemas.microsoft.com/office/drawing/2014/main" id="{07AC676E-2E3E-4763-AFF1-046E9F864446}"/>
              </a:ext>
            </a:extLst>
          </p:cNvPr>
          <p:cNvSpPr txBox="1"/>
          <p:nvPr/>
        </p:nvSpPr>
        <p:spPr>
          <a:xfrm>
            <a:off x="1821656" y="1685643"/>
            <a:ext cx="6050757" cy="1082075"/>
          </a:xfrm>
          <a:prstGeom prst="rect">
            <a:avLst/>
          </a:prstGeom>
          <a:noFill/>
          <a:ln>
            <a:noFill/>
          </a:ln>
        </p:spPr>
        <p:txBody>
          <a:bodyPr spcFirstLastPara="1" wrap="square" lIns="91425" tIns="91425" rIns="91425" bIns="91425" anchor="t" anchorCtr="0">
            <a:noAutofit/>
          </a:bodyPr>
          <a:lstStyle/>
          <a:p>
            <a:pPr lvl="0"/>
            <a:r>
              <a:rPr lang="en-US" sz="2000">
                <a:solidFill>
                  <a:schemeClr val="accent6"/>
                </a:solidFill>
                <a:latin typeface="Share"/>
                <a:ea typeface="Share"/>
                <a:cs typeface="Share"/>
                <a:sym typeface="Share"/>
              </a:rPr>
              <a:t>Ngôn ngữ lập trình: chủ yếu là C, C++ hay Python</a:t>
            </a:r>
          </a:p>
          <a:p>
            <a:pPr lvl="0"/>
            <a:r>
              <a:rPr lang="en-US" sz="2000">
                <a:solidFill>
                  <a:schemeClr val="accent6"/>
                </a:solidFill>
                <a:latin typeface="Share"/>
                <a:ea typeface="Share"/>
                <a:cs typeface="Share"/>
                <a:sym typeface="Share"/>
              </a:rPr>
              <a:t>Công cụ lập trình : </a:t>
            </a:r>
          </a:p>
          <a:p>
            <a:pPr lvl="0"/>
            <a:r>
              <a:rPr lang="en-US" sz="2000">
                <a:solidFill>
                  <a:schemeClr val="accent6"/>
                </a:solidFill>
                <a:latin typeface="Share"/>
                <a:ea typeface="Share"/>
                <a:cs typeface="Share"/>
                <a:sym typeface="Share"/>
              </a:rPr>
              <a:t>- Keil :</a:t>
            </a:r>
          </a:p>
          <a:p>
            <a:pPr lvl="0"/>
            <a:r>
              <a:rPr lang="en-US" sz="2000">
                <a:solidFill>
                  <a:schemeClr val="accent6"/>
                </a:solidFill>
                <a:latin typeface="Share"/>
                <a:ea typeface="Share"/>
                <a:cs typeface="Share"/>
                <a:sym typeface="Share"/>
              </a:rPr>
              <a:t>- Segger Embedded Studio</a:t>
            </a:r>
          </a:p>
          <a:p>
            <a:pPr lvl="0"/>
            <a:r>
              <a:rPr lang="en-US" sz="2000">
                <a:solidFill>
                  <a:schemeClr val="accent6"/>
                </a:solidFill>
                <a:latin typeface="Share"/>
                <a:ea typeface="Share"/>
                <a:cs typeface="Share"/>
                <a:sym typeface="Share"/>
              </a:rPr>
              <a:t>Ngoài ra các bạn có thể lựa chọn Arduino IDE hay VS Code, nh</a:t>
            </a:r>
            <a:r>
              <a:rPr lang="vi-VN" sz="2000">
                <a:solidFill>
                  <a:schemeClr val="accent6"/>
                </a:solidFill>
                <a:latin typeface="Share"/>
                <a:ea typeface="Share"/>
                <a:cs typeface="Share"/>
                <a:sym typeface="Share"/>
              </a:rPr>
              <a:t>ư</a:t>
            </a:r>
            <a:r>
              <a:rPr lang="en-US" sz="2000">
                <a:solidFill>
                  <a:schemeClr val="accent6"/>
                </a:solidFill>
                <a:latin typeface="Share"/>
                <a:ea typeface="Share"/>
                <a:cs typeface="Share"/>
                <a:sym typeface="Share"/>
              </a:rPr>
              <a:t>ng Keil và Segger là lựa chọn phổ biến h</a:t>
            </a:r>
            <a:r>
              <a:rPr lang="vi-VN" sz="2000">
                <a:solidFill>
                  <a:schemeClr val="accent6"/>
                </a:solidFill>
                <a:latin typeface="Share"/>
                <a:ea typeface="Share"/>
                <a:cs typeface="Share"/>
                <a:sym typeface="Share"/>
              </a:rPr>
              <a:t>ơ</a:t>
            </a:r>
            <a:r>
              <a:rPr lang="en-US" sz="2000">
                <a:solidFill>
                  <a:schemeClr val="accent6"/>
                </a:solidFill>
                <a:latin typeface="Share"/>
                <a:ea typeface="Share"/>
                <a:cs typeface="Share"/>
                <a:sym typeface="Share"/>
              </a:rPr>
              <a:t>n</a:t>
            </a:r>
            <a:endParaRPr sz="2000">
              <a:solidFill>
                <a:schemeClr val="accent6"/>
              </a:solidFill>
              <a:latin typeface="Share"/>
              <a:ea typeface="Share"/>
              <a:cs typeface="Share"/>
              <a:sym typeface="Share"/>
            </a:endParaRPr>
          </a:p>
        </p:txBody>
      </p:sp>
      <p:pic>
        <p:nvPicPr>
          <p:cNvPr id="1026" name="Picture 2" descr="File:C Programming Language.svg - Wikimedia Commons">
            <a:extLst>
              <a:ext uri="{FF2B5EF4-FFF2-40B4-BE49-F238E27FC236}">
                <a16:creationId xmlns:a16="http://schemas.microsoft.com/office/drawing/2014/main" id="{FB0F26CB-8118-4875-910F-E44D6F07D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70" y="204788"/>
            <a:ext cx="928486" cy="1023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would you explain C++ or any other programming language in layman's  term? - Quora">
            <a:extLst>
              <a:ext uri="{FF2B5EF4-FFF2-40B4-BE49-F238E27FC236}">
                <a16:creationId xmlns:a16="http://schemas.microsoft.com/office/drawing/2014/main" id="{026FE0BC-4137-4AAB-A348-8BD19DBF9E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6532" y="145455"/>
            <a:ext cx="1016000" cy="11426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eil (company) - Wikipedia">
            <a:extLst>
              <a:ext uri="{FF2B5EF4-FFF2-40B4-BE49-F238E27FC236}">
                <a16:creationId xmlns:a16="http://schemas.microsoft.com/office/drawing/2014/main" id="{122D531C-EC96-4BD1-9F07-2C1FB43608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270" y="3712368"/>
            <a:ext cx="38100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ownload SEGGER Embedded Studio for Mac | MacUpdate">
            <a:extLst>
              <a:ext uri="{FF2B5EF4-FFF2-40B4-BE49-F238E27FC236}">
                <a16:creationId xmlns:a16="http://schemas.microsoft.com/office/drawing/2014/main" id="{5A04B14C-53FF-4889-A98E-96BB427F80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9463" y="3178968"/>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848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4"/>
          <p:cNvSpPr txBox="1">
            <a:spLocks noGrp="1"/>
          </p:cNvSpPr>
          <p:nvPr>
            <p:ph type="title"/>
          </p:nvPr>
        </p:nvSpPr>
        <p:spPr>
          <a:xfrm>
            <a:off x="912900" y="199905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000"/>
              <a:t>Demo</a:t>
            </a:r>
            <a:endParaRPr sz="6000"/>
          </a:p>
        </p:txBody>
      </p:sp>
    </p:spTree>
    <p:extLst>
      <p:ext uri="{BB962C8B-B14F-4D97-AF65-F5344CB8AC3E}">
        <p14:creationId xmlns:p14="http://schemas.microsoft.com/office/powerpoint/2010/main" val="2749704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9" name="Google Shape;1216;p52">
            <a:extLst>
              <a:ext uri="{FF2B5EF4-FFF2-40B4-BE49-F238E27FC236}">
                <a16:creationId xmlns:a16="http://schemas.microsoft.com/office/drawing/2014/main" id="{0E0E7FBA-A845-4FD7-A415-8604AE1983B9}"/>
              </a:ext>
            </a:extLst>
          </p:cNvPr>
          <p:cNvSpPr txBox="1">
            <a:spLocks noGrp="1"/>
          </p:cNvSpPr>
          <p:nvPr>
            <p:ph type="title"/>
          </p:nvPr>
        </p:nvSpPr>
        <p:spPr>
          <a:xfrm>
            <a:off x="2810803" y="1613506"/>
            <a:ext cx="35223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Thanks!</a:t>
            </a:r>
            <a:endParaRPr sz="7200"/>
          </a:p>
        </p:txBody>
      </p:sp>
      <p:grpSp>
        <p:nvGrpSpPr>
          <p:cNvPr id="11" name="Google Shape;1231;p52">
            <a:extLst>
              <a:ext uri="{FF2B5EF4-FFF2-40B4-BE49-F238E27FC236}">
                <a16:creationId xmlns:a16="http://schemas.microsoft.com/office/drawing/2014/main" id="{A0824A41-4279-45B9-B7E3-6BEA0BFAC255}"/>
              </a:ext>
            </a:extLst>
          </p:cNvPr>
          <p:cNvGrpSpPr/>
          <p:nvPr/>
        </p:nvGrpSpPr>
        <p:grpSpPr>
          <a:xfrm>
            <a:off x="6333100" y="1915002"/>
            <a:ext cx="413601" cy="355696"/>
            <a:chOff x="1894000" y="2393902"/>
            <a:chExt cx="413601" cy="355696"/>
          </a:xfrm>
        </p:grpSpPr>
        <p:sp>
          <p:nvSpPr>
            <p:cNvPr id="12" name="Google Shape;1232;p52">
              <a:extLst>
                <a:ext uri="{FF2B5EF4-FFF2-40B4-BE49-F238E27FC236}">
                  <a16:creationId xmlns:a16="http://schemas.microsoft.com/office/drawing/2014/main" id="{0F73B4FB-2F9E-44C6-B3E6-2003B65D404B}"/>
                </a:ext>
              </a:extLst>
            </p:cNvPr>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3" name="Google Shape;1233;p52">
              <a:extLst>
                <a:ext uri="{FF2B5EF4-FFF2-40B4-BE49-F238E27FC236}">
                  <a16:creationId xmlns:a16="http://schemas.microsoft.com/office/drawing/2014/main" id="{A1769B00-0A57-4595-AD20-7FE69B86121E}"/>
                </a:ext>
              </a:extLst>
            </p:cNvPr>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14" name="Google Shape;1234;p52">
            <a:extLst>
              <a:ext uri="{FF2B5EF4-FFF2-40B4-BE49-F238E27FC236}">
                <a16:creationId xmlns:a16="http://schemas.microsoft.com/office/drawing/2014/main" id="{B31542BE-8070-425E-9122-62E53D5F14CD}"/>
              </a:ext>
            </a:extLst>
          </p:cNvPr>
          <p:cNvGrpSpPr/>
          <p:nvPr/>
        </p:nvGrpSpPr>
        <p:grpSpPr>
          <a:xfrm>
            <a:off x="2397200" y="1965008"/>
            <a:ext cx="413601" cy="355696"/>
            <a:chOff x="1894000" y="2393902"/>
            <a:chExt cx="413601" cy="355696"/>
          </a:xfrm>
        </p:grpSpPr>
        <p:sp>
          <p:nvSpPr>
            <p:cNvPr id="15" name="Google Shape;1235;p52">
              <a:extLst>
                <a:ext uri="{FF2B5EF4-FFF2-40B4-BE49-F238E27FC236}">
                  <a16:creationId xmlns:a16="http://schemas.microsoft.com/office/drawing/2014/main" id="{DFC0B44F-8D00-4220-A7B1-B83134641329}"/>
                </a:ext>
              </a:extLst>
            </p:cNvPr>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6" name="Google Shape;1236;p52">
              <a:extLst>
                <a:ext uri="{FF2B5EF4-FFF2-40B4-BE49-F238E27FC236}">
                  <a16:creationId xmlns:a16="http://schemas.microsoft.com/office/drawing/2014/main" id="{54C5CE18-F599-4D3D-B62A-C11007231D30}"/>
                </a:ext>
              </a:extLst>
            </p:cNvPr>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7" name="Google Shape;1086;p46">
            <a:extLst>
              <a:ext uri="{FF2B5EF4-FFF2-40B4-BE49-F238E27FC236}">
                <a16:creationId xmlns:a16="http://schemas.microsoft.com/office/drawing/2014/main" id="{F46C1BA3-E7E6-4F05-8261-620E82F4404A}"/>
              </a:ext>
            </a:extLst>
          </p:cNvPr>
          <p:cNvSpPr txBox="1"/>
          <p:nvPr/>
        </p:nvSpPr>
        <p:spPr>
          <a:xfrm>
            <a:off x="3217289" y="2658362"/>
            <a:ext cx="2595537" cy="449169"/>
          </a:xfrm>
          <a:prstGeom prst="rect">
            <a:avLst/>
          </a:prstGeom>
          <a:noFill/>
          <a:ln>
            <a:noFill/>
          </a:ln>
        </p:spPr>
        <p:txBody>
          <a:bodyPr spcFirstLastPara="1" wrap="square" lIns="91425" tIns="91425" rIns="91425" bIns="91425" anchor="t" anchorCtr="0">
            <a:noAutofit/>
          </a:bodyPr>
          <a:lstStyle/>
          <a:p>
            <a:pPr lvl="0" algn="ctr"/>
            <a:r>
              <a:rPr lang="en-US" sz="1600">
                <a:solidFill>
                  <a:schemeClr val="accent6"/>
                </a:solidFill>
                <a:latin typeface="Share"/>
                <a:ea typeface="Share"/>
                <a:cs typeface="Share"/>
                <a:sym typeface="Share"/>
              </a:rPr>
              <a:t>Do you have any questions?</a:t>
            </a:r>
          </a:p>
          <a:p>
            <a:pPr lvl="0" algn="ctr"/>
            <a:r>
              <a:rPr lang="en-US" sz="1600">
                <a:solidFill>
                  <a:schemeClr val="accent6"/>
                </a:solidFill>
                <a:latin typeface="Share"/>
                <a:ea typeface="Share"/>
                <a:cs typeface="Share"/>
                <a:sym typeface="Share"/>
              </a:rPr>
              <a:t>Keep it ur.self</a:t>
            </a:r>
          </a:p>
        </p:txBody>
      </p:sp>
    </p:spTree>
    <p:extLst>
      <p:ext uri="{BB962C8B-B14F-4D97-AF65-F5344CB8AC3E}">
        <p14:creationId xmlns:p14="http://schemas.microsoft.com/office/powerpoint/2010/main" val="3278963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35"/>
          <p:cNvSpPr txBox="1">
            <a:spLocks noGrp="1"/>
          </p:cNvSpPr>
          <p:nvPr>
            <p:ph type="title" idx="15"/>
          </p:nvPr>
        </p:nvSpPr>
        <p:spPr>
          <a:xfrm>
            <a:off x="912925" y="539500"/>
            <a:ext cx="7318200" cy="572700"/>
          </a:xfrm>
          <a:prstGeom prst="rect">
            <a:avLst/>
          </a:prstGeom>
        </p:spPr>
        <p:txBody>
          <a:bodyPr spcFirstLastPara="1" wrap="square" lIns="91425" tIns="91425" rIns="91425" bIns="91425" anchor="t" anchorCtr="0">
            <a:noAutofit/>
          </a:bodyPr>
          <a:lstStyle/>
          <a:p>
            <a:pPr lvl="0"/>
            <a:r>
              <a:rPr lang="en-US" err="1"/>
              <a:t>Tổng</a:t>
            </a:r>
            <a:r>
              <a:rPr lang="en-US"/>
              <a:t> </a:t>
            </a:r>
            <a:r>
              <a:rPr lang="en-US" err="1"/>
              <a:t>quan</a:t>
            </a:r>
            <a:endParaRPr/>
          </a:p>
        </p:txBody>
      </p:sp>
      <p:sp>
        <p:nvSpPr>
          <p:cNvPr id="915" name="Google Shape;915;p35"/>
          <p:cNvSpPr txBox="1">
            <a:spLocks noGrp="1"/>
          </p:cNvSpPr>
          <p:nvPr>
            <p:ph type="title"/>
          </p:nvPr>
        </p:nvSpPr>
        <p:spPr>
          <a:xfrm>
            <a:off x="1141525" y="16605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916" name="Google Shape;916;p35"/>
          <p:cNvSpPr txBox="1">
            <a:spLocks noGrp="1"/>
          </p:cNvSpPr>
          <p:nvPr>
            <p:ph type="title" idx="2"/>
          </p:nvPr>
        </p:nvSpPr>
        <p:spPr>
          <a:xfrm>
            <a:off x="1141525" y="301780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917" name="Google Shape;917;p35"/>
          <p:cNvSpPr txBox="1">
            <a:spLocks noGrp="1"/>
          </p:cNvSpPr>
          <p:nvPr>
            <p:ph type="title" idx="3"/>
          </p:nvPr>
        </p:nvSpPr>
        <p:spPr>
          <a:xfrm>
            <a:off x="3486025" y="16605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918" name="Google Shape;918;p35"/>
          <p:cNvSpPr txBox="1">
            <a:spLocks noGrp="1"/>
          </p:cNvSpPr>
          <p:nvPr>
            <p:ph type="title" idx="4"/>
          </p:nvPr>
        </p:nvSpPr>
        <p:spPr>
          <a:xfrm>
            <a:off x="3486025" y="301780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919" name="Google Shape;919;p35"/>
          <p:cNvSpPr txBox="1">
            <a:spLocks noGrp="1"/>
          </p:cNvSpPr>
          <p:nvPr>
            <p:ph type="title" idx="5"/>
          </p:nvPr>
        </p:nvSpPr>
        <p:spPr>
          <a:xfrm>
            <a:off x="5830525" y="16605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920" name="Google Shape;920;p35"/>
          <p:cNvSpPr txBox="1">
            <a:spLocks noGrp="1"/>
          </p:cNvSpPr>
          <p:nvPr>
            <p:ph type="title" idx="6"/>
          </p:nvPr>
        </p:nvSpPr>
        <p:spPr>
          <a:xfrm>
            <a:off x="5830525" y="301780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921" name="Google Shape;921;p35"/>
          <p:cNvSpPr txBox="1">
            <a:spLocks noGrp="1"/>
          </p:cNvSpPr>
          <p:nvPr>
            <p:ph type="subTitle" idx="1"/>
          </p:nvPr>
        </p:nvSpPr>
        <p:spPr>
          <a:xfrm>
            <a:off x="1141475" y="2161711"/>
            <a:ext cx="2566081" cy="800527"/>
          </a:xfrm>
          <a:prstGeom prst="rect">
            <a:avLst/>
          </a:prstGeom>
        </p:spPr>
        <p:txBody>
          <a:bodyPr spcFirstLastPara="1" wrap="square" lIns="91425" tIns="91425" rIns="91425" bIns="91425" anchor="t" anchorCtr="0">
            <a:noAutofit/>
          </a:bodyPr>
          <a:lstStyle/>
          <a:p>
            <a:pPr marL="0" indent="0"/>
            <a:r>
              <a:rPr lang="en-US" err="1"/>
              <a:t>Giới</a:t>
            </a:r>
            <a:r>
              <a:rPr lang="en-US"/>
              <a:t> </a:t>
            </a:r>
            <a:r>
              <a:rPr lang="en-US" err="1"/>
              <a:t>thiệu</a:t>
            </a:r>
            <a:endParaRPr lang="en-US"/>
          </a:p>
          <a:p>
            <a:pPr marL="0" indent="0"/>
            <a:r>
              <a:rPr lang="en-US" err="1"/>
              <a:t>về</a:t>
            </a:r>
            <a:r>
              <a:rPr lang="en-US"/>
              <a:t> nRF52840</a:t>
            </a:r>
          </a:p>
        </p:txBody>
      </p:sp>
      <p:sp>
        <p:nvSpPr>
          <p:cNvPr id="922" name="Google Shape;922;p35"/>
          <p:cNvSpPr txBox="1">
            <a:spLocks noGrp="1"/>
          </p:cNvSpPr>
          <p:nvPr>
            <p:ph type="subTitle" idx="7"/>
          </p:nvPr>
        </p:nvSpPr>
        <p:spPr>
          <a:xfrm>
            <a:off x="3486025" y="2217275"/>
            <a:ext cx="2172000" cy="503400"/>
          </a:xfrm>
          <a:prstGeom prst="rect">
            <a:avLst/>
          </a:prstGeom>
        </p:spPr>
        <p:txBody>
          <a:bodyPr spcFirstLastPara="1" wrap="square" lIns="91425" tIns="91425" rIns="91425" bIns="91425" anchor="t" anchorCtr="0">
            <a:noAutofit/>
          </a:bodyPr>
          <a:lstStyle/>
          <a:p>
            <a:pPr marL="0" lvl="0" indent="0"/>
            <a:r>
              <a:rPr lang="en-US"/>
              <a:t>Tính năng/thông số</a:t>
            </a:r>
            <a:endParaRPr/>
          </a:p>
        </p:txBody>
      </p:sp>
      <p:sp>
        <p:nvSpPr>
          <p:cNvPr id="923" name="Google Shape;923;p35"/>
          <p:cNvSpPr txBox="1">
            <a:spLocks noGrp="1"/>
          </p:cNvSpPr>
          <p:nvPr>
            <p:ph type="subTitle" idx="8"/>
          </p:nvPr>
        </p:nvSpPr>
        <p:spPr>
          <a:xfrm>
            <a:off x="5830525" y="2217275"/>
            <a:ext cx="2172000" cy="503400"/>
          </a:xfrm>
          <a:prstGeom prst="rect">
            <a:avLst/>
          </a:prstGeom>
        </p:spPr>
        <p:txBody>
          <a:bodyPr spcFirstLastPara="1" wrap="square" lIns="91425" tIns="91425" rIns="91425" bIns="91425" anchor="t" anchorCtr="0">
            <a:noAutofit/>
          </a:bodyPr>
          <a:lstStyle/>
          <a:p>
            <a:pPr marL="0" indent="0"/>
            <a:r>
              <a:rPr lang="en-US"/>
              <a:t>Ưu và nh</a:t>
            </a:r>
            <a:r>
              <a:rPr lang="vi-VN"/>
              <a:t>ư</a:t>
            </a:r>
            <a:r>
              <a:rPr lang="en-US"/>
              <a:t>ợc điểm</a:t>
            </a:r>
            <a:endParaRPr/>
          </a:p>
        </p:txBody>
      </p:sp>
      <p:sp>
        <p:nvSpPr>
          <p:cNvPr id="924" name="Google Shape;924;p35"/>
          <p:cNvSpPr txBox="1">
            <a:spLocks noGrp="1"/>
          </p:cNvSpPr>
          <p:nvPr>
            <p:ph type="subTitle" idx="9"/>
          </p:nvPr>
        </p:nvSpPr>
        <p:spPr>
          <a:xfrm>
            <a:off x="1141525" y="3574550"/>
            <a:ext cx="21720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Hỗ trợ nhà sản xuất</a:t>
            </a:r>
            <a:endParaRPr/>
          </a:p>
        </p:txBody>
      </p:sp>
      <p:sp>
        <p:nvSpPr>
          <p:cNvPr id="925" name="Google Shape;925;p35"/>
          <p:cNvSpPr txBox="1">
            <a:spLocks noGrp="1"/>
          </p:cNvSpPr>
          <p:nvPr>
            <p:ph type="subTitle" idx="13"/>
          </p:nvPr>
        </p:nvSpPr>
        <p:spPr>
          <a:xfrm>
            <a:off x="3486025" y="3574550"/>
            <a:ext cx="21720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Giá cả</a:t>
            </a:r>
            <a:endParaRPr/>
          </a:p>
        </p:txBody>
      </p:sp>
      <p:sp>
        <p:nvSpPr>
          <p:cNvPr id="926" name="Google Shape;926;p35"/>
          <p:cNvSpPr txBox="1">
            <a:spLocks noGrp="1"/>
          </p:cNvSpPr>
          <p:nvPr>
            <p:ph type="subTitle" idx="14"/>
          </p:nvPr>
        </p:nvSpPr>
        <p:spPr>
          <a:xfrm>
            <a:off x="5830525" y="3574550"/>
            <a:ext cx="21720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Ứng dụng</a:t>
            </a:r>
            <a:endParaRPr/>
          </a:p>
        </p:txBody>
      </p:sp>
      <p:grpSp>
        <p:nvGrpSpPr>
          <p:cNvPr id="927" name="Google Shape;927;p35"/>
          <p:cNvGrpSpPr/>
          <p:nvPr/>
        </p:nvGrpSpPr>
        <p:grpSpPr>
          <a:xfrm>
            <a:off x="1876225" y="1769077"/>
            <a:ext cx="413601" cy="355696"/>
            <a:chOff x="1894000" y="2393902"/>
            <a:chExt cx="413601" cy="355696"/>
          </a:xfrm>
        </p:grpSpPr>
        <p:sp>
          <p:nvSpPr>
            <p:cNvPr id="928" name="Google Shape;928;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29" name="Google Shape;929;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30" name="Google Shape;930;p35"/>
          <p:cNvGrpSpPr/>
          <p:nvPr/>
        </p:nvGrpSpPr>
        <p:grpSpPr>
          <a:xfrm>
            <a:off x="4220725" y="1769077"/>
            <a:ext cx="413601" cy="355696"/>
            <a:chOff x="1894000" y="2393902"/>
            <a:chExt cx="413601" cy="355696"/>
          </a:xfrm>
        </p:grpSpPr>
        <p:sp>
          <p:nvSpPr>
            <p:cNvPr id="931" name="Google Shape;931;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2" name="Google Shape;932;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33" name="Google Shape;933;p35"/>
          <p:cNvGrpSpPr/>
          <p:nvPr/>
        </p:nvGrpSpPr>
        <p:grpSpPr>
          <a:xfrm>
            <a:off x="6565225" y="1769077"/>
            <a:ext cx="413601" cy="355696"/>
            <a:chOff x="1894000" y="2393902"/>
            <a:chExt cx="413601" cy="355696"/>
          </a:xfrm>
        </p:grpSpPr>
        <p:sp>
          <p:nvSpPr>
            <p:cNvPr id="934" name="Google Shape;934;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5" name="Google Shape;935;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36" name="Google Shape;936;p35"/>
          <p:cNvGrpSpPr/>
          <p:nvPr/>
        </p:nvGrpSpPr>
        <p:grpSpPr>
          <a:xfrm>
            <a:off x="1876225" y="3126302"/>
            <a:ext cx="413601" cy="355696"/>
            <a:chOff x="1894000" y="2393902"/>
            <a:chExt cx="413601" cy="355696"/>
          </a:xfrm>
        </p:grpSpPr>
        <p:sp>
          <p:nvSpPr>
            <p:cNvPr id="937" name="Google Shape;937;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8" name="Google Shape;938;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39" name="Google Shape;939;p35"/>
          <p:cNvGrpSpPr/>
          <p:nvPr/>
        </p:nvGrpSpPr>
        <p:grpSpPr>
          <a:xfrm>
            <a:off x="4220725" y="3126302"/>
            <a:ext cx="413601" cy="355696"/>
            <a:chOff x="1894000" y="2393902"/>
            <a:chExt cx="413601" cy="355696"/>
          </a:xfrm>
        </p:grpSpPr>
        <p:sp>
          <p:nvSpPr>
            <p:cNvPr id="940" name="Google Shape;940;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41" name="Google Shape;941;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42" name="Google Shape;942;p35"/>
          <p:cNvGrpSpPr/>
          <p:nvPr/>
        </p:nvGrpSpPr>
        <p:grpSpPr>
          <a:xfrm>
            <a:off x="6565225" y="3126302"/>
            <a:ext cx="413601" cy="355696"/>
            <a:chOff x="1894000" y="2393902"/>
            <a:chExt cx="413601" cy="355696"/>
          </a:xfrm>
        </p:grpSpPr>
        <p:sp>
          <p:nvSpPr>
            <p:cNvPr id="943" name="Google Shape;943;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44" name="Google Shape;944;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6"/>
          <p:cNvSpPr txBox="1">
            <a:spLocks noGrp="1"/>
          </p:cNvSpPr>
          <p:nvPr>
            <p:ph type="title"/>
          </p:nvPr>
        </p:nvSpPr>
        <p:spPr>
          <a:xfrm>
            <a:off x="912925" y="1006625"/>
            <a:ext cx="394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nRF52840 là gì ?</a:t>
            </a:r>
            <a:endParaRPr/>
          </a:p>
        </p:txBody>
      </p:sp>
      <p:sp>
        <p:nvSpPr>
          <p:cNvPr id="950" name="Google Shape;950;p36"/>
          <p:cNvSpPr txBox="1">
            <a:spLocks noGrp="1"/>
          </p:cNvSpPr>
          <p:nvPr>
            <p:ph type="subTitle" idx="1"/>
          </p:nvPr>
        </p:nvSpPr>
        <p:spPr>
          <a:xfrm>
            <a:off x="912924" y="1721875"/>
            <a:ext cx="4244864" cy="2092800"/>
          </a:xfrm>
          <a:prstGeom prst="rect">
            <a:avLst/>
          </a:prstGeom>
        </p:spPr>
        <p:txBody>
          <a:bodyPr spcFirstLastPara="1" wrap="square" lIns="91425" tIns="91425" rIns="91425" bIns="91425" anchor="t" anchorCtr="0">
            <a:noAutofit/>
          </a:bodyPr>
          <a:lstStyle/>
          <a:p>
            <a:pPr marL="0" lvl="0" indent="0" algn="just">
              <a:buNone/>
            </a:pPr>
            <a:r>
              <a:rPr lang="vi-VN" sz="1600"/>
              <a:t>nRF52840 là một vi điều khiển không dây (wireless microcontroller) SoC thuộc dòng sản phẩm nRF52 của công ty </a:t>
            </a:r>
            <a:r>
              <a:rPr lang="vi-VN" sz="1600" b="1"/>
              <a:t>Nordic Semiconductor</a:t>
            </a:r>
            <a:r>
              <a:rPr lang="vi-VN" sz="1600"/>
              <a:t>.</a:t>
            </a:r>
            <a:endParaRPr lang="en-US" sz="1600"/>
          </a:p>
          <a:p>
            <a:pPr marL="0" lvl="0" indent="0" algn="just">
              <a:buNone/>
            </a:pPr>
            <a:endParaRPr lang="en-US" sz="1600"/>
          </a:p>
          <a:p>
            <a:pPr marL="0" lvl="0" indent="0" algn="just">
              <a:buNone/>
            </a:pPr>
            <a:r>
              <a:rPr lang="en-US" sz="1600"/>
              <a:t>Là m</a:t>
            </a:r>
            <a:r>
              <a:rPr lang="vi-VN" sz="1600"/>
              <a:t>ột công ty Na Uy được thành lập vào năm 1983 chuyên thiết kế các chất bán dẫn không dây tiêu thụ điện năng cực thấp và phần mềm hỗ trợ dành cho các kỹ sư phát triển và sản xuất các sản phẩm IoT. Công ty cũng nổi bật về các giải pháp Bluetooth Low Energy (BLE)</a:t>
            </a:r>
            <a:endParaRPr sz="1600"/>
          </a:p>
        </p:txBody>
      </p:sp>
      <p:grpSp>
        <p:nvGrpSpPr>
          <p:cNvPr id="952" name="Google Shape;952;p36"/>
          <p:cNvGrpSpPr/>
          <p:nvPr/>
        </p:nvGrpSpPr>
        <p:grpSpPr>
          <a:xfrm>
            <a:off x="4444024" y="4364421"/>
            <a:ext cx="413601" cy="355696"/>
            <a:chOff x="1894000" y="2393902"/>
            <a:chExt cx="413601" cy="355696"/>
          </a:xfrm>
        </p:grpSpPr>
        <p:sp>
          <p:nvSpPr>
            <p:cNvPr id="953" name="Google Shape;953;p36"/>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54" name="Google Shape;954;p36"/>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3" name="Picture Placeholder 2">
            <a:extLst>
              <a:ext uri="{FF2B5EF4-FFF2-40B4-BE49-F238E27FC236}">
                <a16:creationId xmlns:a16="http://schemas.microsoft.com/office/drawing/2014/main" id="{D4500F5C-046D-4C3A-B63D-1040262C18E4}"/>
              </a:ext>
            </a:extLst>
          </p:cNvPr>
          <p:cNvSpPr>
            <a:spLocks noGrp="1"/>
          </p:cNvSpPr>
          <p:nvPr>
            <p:ph type="pic" idx="2"/>
          </p:nvPr>
        </p:nvSpPr>
        <p:spPr>
          <a:xfrm>
            <a:off x="6057775" y="407193"/>
            <a:ext cx="2076927" cy="4450556"/>
          </a:xfrm>
        </p:spPr>
      </p:sp>
      <p:pic>
        <p:nvPicPr>
          <p:cNvPr id="1026" name="Picture 2" descr="https://lh7-us.googleusercontent.com/_rPkcaqlGUy7w0zljn6M4NvE8ye10PumiL_Ydh-Bd-O6bs_-ywez_H0E95efRSLMeDAp4BtsPc5jsAUe-OY8FKGPYN6Kwe6cwBJnuFikz-xjhPOWhjRpedOc-8OwZ8nC-xKyKNKV1C4JCEEYEzNIq0Y">
            <a:extLst>
              <a:ext uri="{FF2B5EF4-FFF2-40B4-BE49-F238E27FC236}">
                <a16:creationId xmlns:a16="http://schemas.microsoft.com/office/drawing/2014/main" id="{A97DD519-17D2-4CAA-BC98-C6A4E3ADF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775" y="407193"/>
            <a:ext cx="2076927" cy="44505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193381" y="2775850"/>
            <a:ext cx="4777899" cy="1277990"/>
          </a:xfrm>
          <a:prstGeom prst="rect">
            <a:avLst/>
          </a:prstGeom>
        </p:spPr>
        <p:txBody>
          <a:bodyPr spcFirstLastPara="1" wrap="square" lIns="91425" tIns="91425" rIns="91425" bIns="91425" anchor="t" anchorCtr="0">
            <a:noAutofit/>
          </a:bodyPr>
          <a:lstStyle/>
          <a:p>
            <a:pPr marL="0" indent="0"/>
            <a:r>
              <a:rPr lang="en-US" sz="3600"/>
              <a:t>Giới thiệu về nRF52840</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9759122" y="2775850"/>
            <a:ext cx="4777899" cy="1277990"/>
          </a:xfrm>
          <a:prstGeom prst="rect">
            <a:avLst/>
          </a:prstGeom>
        </p:spPr>
        <p:txBody>
          <a:bodyPr spcFirstLastPara="1" wrap="square" lIns="91425" tIns="91425" rIns="91425" bIns="91425" anchor="t" anchorCtr="0">
            <a:noAutofit/>
          </a:bodyPr>
          <a:lstStyle/>
          <a:p>
            <a:pPr marL="0" indent="0"/>
            <a:r>
              <a:rPr lang="en-US" sz="3600"/>
              <a:t>Giới thiệu về nRF52840</a:t>
            </a:r>
          </a:p>
        </p:txBody>
      </p:sp>
      <p:sp>
        <p:nvSpPr>
          <p:cNvPr id="960" name="Google Shape;960;p37"/>
          <p:cNvSpPr txBox="1">
            <a:spLocks noGrp="1"/>
          </p:cNvSpPr>
          <p:nvPr>
            <p:ph type="title" idx="2"/>
          </p:nvPr>
        </p:nvSpPr>
        <p:spPr>
          <a:xfrm>
            <a:off x="9210069"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1052228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090730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70" name="Google Shape;970;p38"/>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lvl="0"/>
            <a:r>
              <a:rPr lang="en-US"/>
              <a:t>Giới thiệu về nRF52840</a:t>
            </a:r>
            <a:endParaRPr/>
          </a:p>
        </p:txBody>
      </p:sp>
      <p:sp>
        <p:nvSpPr>
          <p:cNvPr id="971" name="Google Shape;971;p38"/>
          <p:cNvSpPr txBox="1">
            <a:spLocks noGrp="1"/>
          </p:cNvSpPr>
          <p:nvPr>
            <p:ph type="subTitle" idx="1"/>
          </p:nvPr>
        </p:nvSpPr>
        <p:spPr>
          <a:xfrm>
            <a:off x="1364673" y="1725574"/>
            <a:ext cx="6504709" cy="1309781"/>
          </a:xfrm>
          <a:prstGeom prst="rect">
            <a:avLst/>
          </a:prstGeom>
        </p:spPr>
        <p:txBody>
          <a:bodyPr spcFirstLastPara="1" wrap="square" lIns="91425" tIns="91425" rIns="91425" bIns="91425" anchor="t" anchorCtr="0">
            <a:noAutofit/>
          </a:bodyPr>
          <a:lstStyle/>
          <a:p>
            <a:pPr marL="0" lvl="0" indent="0" algn="just"/>
            <a:r>
              <a:rPr lang="vi-VN" sz="1800"/>
              <a:t>nRF52840 thuộc series nRF52, có rất nhiều MCU khác thuộc series này </a:t>
            </a:r>
            <a:r>
              <a:rPr lang="en-US" sz="1800"/>
              <a:t>vd</a:t>
            </a:r>
            <a:r>
              <a:rPr lang="vi-VN" sz="1800"/>
              <a:t>: nRF52805,</a:t>
            </a:r>
            <a:r>
              <a:rPr lang="en-US" sz="1800"/>
              <a:t> </a:t>
            </a:r>
            <a:r>
              <a:rPr lang="vi-VN" sz="1800"/>
              <a:t>nRF52810,</a:t>
            </a:r>
            <a:r>
              <a:rPr lang="en-US" sz="1800"/>
              <a:t> </a:t>
            </a:r>
            <a:r>
              <a:rPr lang="vi-VN" sz="1800"/>
              <a:t>nRF52811, nRF52820, nRF52832, nRF52833. Trong đó nRF52833 và nRF52840 được xem là thành công nhấ</a:t>
            </a:r>
            <a:r>
              <a:rPr lang="en-US" sz="1800"/>
              <a:t>t</a:t>
            </a:r>
            <a:endParaRPr sz="1800"/>
          </a:p>
        </p:txBody>
      </p:sp>
      <p:grpSp>
        <p:nvGrpSpPr>
          <p:cNvPr id="974" name="Google Shape;974;p38"/>
          <p:cNvGrpSpPr/>
          <p:nvPr/>
        </p:nvGrpSpPr>
        <p:grpSpPr>
          <a:xfrm>
            <a:off x="-699556" y="2266948"/>
            <a:ext cx="413601" cy="355696"/>
            <a:chOff x="1894000" y="2393902"/>
            <a:chExt cx="413601" cy="355696"/>
          </a:xfrm>
        </p:grpSpPr>
        <p:sp>
          <p:nvSpPr>
            <p:cNvPr id="975" name="Google Shape;975;p38"/>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6" name="Google Shape;976;p38"/>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7" name="Google Shape;971;p38">
            <a:extLst>
              <a:ext uri="{FF2B5EF4-FFF2-40B4-BE49-F238E27FC236}">
                <a16:creationId xmlns:a16="http://schemas.microsoft.com/office/drawing/2014/main" id="{0B92372B-86D5-4D72-B1BE-42BD9BE2794D}"/>
              </a:ext>
            </a:extLst>
          </p:cNvPr>
          <p:cNvSpPr txBox="1">
            <a:spLocks/>
          </p:cNvSpPr>
          <p:nvPr/>
        </p:nvSpPr>
        <p:spPr>
          <a:xfrm>
            <a:off x="1364673" y="3035355"/>
            <a:ext cx="6504709" cy="13097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lgn="just"/>
            <a:r>
              <a:rPr lang="vi-VN" sz="1800"/>
              <a:t>Được phát triển dựa trên kiến trúc ARM Cortex-M4, nRF52840 cung cấp khả năng kết nối không dây và nhiều tính năng vượt trội</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70" name="Google Shape;970;p38"/>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lvl="0"/>
            <a:r>
              <a:rPr lang="en-US"/>
              <a:t>Giới thiệu về nRF52840</a:t>
            </a:r>
            <a:endParaRPr/>
          </a:p>
        </p:txBody>
      </p:sp>
      <p:sp>
        <p:nvSpPr>
          <p:cNvPr id="971" name="Google Shape;971;p38"/>
          <p:cNvSpPr txBox="1">
            <a:spLocks noGrp="1"/>
          </p:cNvSpPr>
          <p:nvPr>
            <p:ph type="subTitle" idx="1"/>
          </p:nvPr>
        </p:nvSpPr>
        <p:spPr>
          <a:xfrm>
            <a:off x="1364673" y="1725574"/>
            <a:ext cx="6504709" cy="1309781"/>
          </a:xfrm>
          <a:prstGeom prst="rect">
            <a:avLst/>
          </a:prstGeom>
        </p:spPr>
        <p:txBody>
          <a:bodyPr spcFirstLastPara="1" wrap="square" lIns="91425" tIns="91425" rIns="91425" bIns="91425" anchor="t" anchorCtr="0">
            <a:noAutofit/>
          </a:bodyPr>
          <a:lstStyle/>
          <a:p>
            <a:pPr marL="0" lvl="0" indent="0" algn="just"/>
            <a:r>
              <a:rPr lang="vi-VN" sz="1800"/>
              <a:t>nRF52840 thuộc series nRF52, có rất nhiều MCU khác thuộc series này </a:t>
            </a:r>
            <a:r>
              <a:rPr lang="en-US" sz="1800"/>
              <a:t>vd</a:t>
            </a:r>
            <a:r>
              <a:rPr lang="vi-VN" sz="1800"/>
              <a:t>: nRF52805,</a:t>
            </a:r>
            <a:r>
              <a:rPr lang="en-US" sz="1800"/>
              <a:t> </a:t>
            </a:r>
            <a:r>
              <a:rPr lang="vi-VN" sz="1800"/>
              <a:t>nRF52810,</a:t>
            </a:r>
            <a:r>
              <a:rPr lang="en-US" sz="1800"/>
              <a:t> </a:t>
            </a:r>
            <a:r>
              <a:rPr lang="vi-VN" sz="1800"/>
              <a:t>nRF52811, nRF52820, nRF52832, nRF52833. Trong đó nRF52833 và nRF52840 được xem là thành công nhấ</a:t>
            </a:r>
            <a:r>
              <a:rPr lang="en-US" sz="1800"/>
              <a:t>t</a:t>
            </a:r>
            <a:endParaRPr sz="1800"/>
          </a:p>
        </p:txBody>
      </p:sp>
      <p:grpSp>
        <p:nvGrpSpPr>
          <p:cNvPr id="974" name="Google Shape;974;p38"/>
          <p:cNvGrpSpPr/>
          <p:nvPr/>
        </p:nvGrpSpPr>
        <p:grpSpPr>
          <a:xfrm>
            <a:off x="499324" y="2266948"/>
            <a:ext cx="413601" cy="355696"/>
            <a:chOff x="1894000" y="2393902"/>
            <a:chExt cx="413601" cy="355696"/>
          </a:xfrm>
        </p:grpSpPr>
        <p:sp>
          <p:nvSpPr>
            <p:cNvPr id="975" name="Google Shape;975;p38"/>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6" name="Google Shape;976;p38"/>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7" name="Google Shape;971;p38">
            <a:extLst>
              <a:ext uri="{FF2B5EF4-FFF2-40B4-BE49-F238E27FC236}">
                <a16:creationId xmlns:a16="http://schemas.microsoft.com/office/drawing/2014/main" id="{0B92372B-86D5-4D72-B1BE-42BD9BE2794D}"/>
              </a:ext>
            </a:extLst>
          </p:cNvPr>
          <p:cNvSpPr txBox="1">
            <a:spLocks/>
          </p:cNvSpPr>
          <p:nvPr/>
        </p:nvSpPr>
        <p:spPr>
          <a:xfrm>
            <a:off x="1364673" y="3035355"/>
            <a:ext cx="6504709" cy="13097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lgn="just"/>
            <a:r>
              <a:rPr lang="vi-VN" sz="1800"/>
              <a:t>Được phát triển dựa trên kiến trúc ARM Cortex-M4, nRF52840 cung cấp khả năng kết nối không dây và nhiều tính năng vượt trội</a:t>
            </a:r>
          </a:p>
        </p:txBody>
      </p:sp>
    </p:spTree>
    <p:extLst>
      <p:ext uri="{BB962C8B-B14F-4D97-AF65-F5344CB8AC3E}">
        <p14:creationId xmlns:p14="http://schemas.microsoft.com/office/powerpoint/2010/main" val="715990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chnological Pitch Deck by Slidesgo">
  <a:themeElements>
    <a:clrScheme name="Simple Light">
      <a:dk1>
        <a:srgbClr val="0D173A"/>
      </a:dk1>
      <a:lt1>
        <a:srgbClr val="182B63"/>
      </a:lt1>
      <a:dk2>
        <a:srgbClr val="323B58"/>
      </a:dk2>
      <a:lt2>
        <a:srgbClr val="F2935B"/>
      </a:lt2>
      <a:accent1>
        <a:srgbClr val="FAB5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864</TotalTime>
  <Words>1745</Words>
  <Application>Microsoft Office PowerPoint</Application>
  <PresentationFormat>On-screen Show (16:9)</PresentationFormat>
  <Paragraphs>202</Paragraphs>
  <Slides>36</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Share Tech</vt:lpstr>
      <vt:lpstr>Nunito Light</vt:lpstr>
      <vt:lpstr>Cascadia Code</vt:lpstr>
      <vt:lpstr>Raleway</vt:lpstr>
      <vt:lpstr>Arial</vt:lpstr>
      <vt:lpstr>PT Sans</vt:lpstr>
      <vt:lpstr>Courier New</vt:lpstr>
      <vt:lpstr>Share</vt:lpstr>
      <vt:lpstr>Technological Pitch Deck by Slidesgo</vt:lpstr>
      <vt:lpstr> Lập trình nhúng nRF52840</vt:lpstr>
      <vt:lpstr>Thành viên</vt:lpstr>
      <vt:lpstr>Thành viên</vt:lpstr>
      <vt:lpstr>Tổng quan</vt:lpstr>
      <vt:lpstr>nRF52840 là gì ?</vt:lpstr>
      <vt:lpstr>Giới thiệu về nRF52840</vt:lpstr>
      <vt:lpstr>Giới thiệu về nRF52840</vt:lpstr>
      <vt:lpstr>Giới thiệu về nRF52840</vt:lpstr>
      <vt:lpstr>Giới thiệu về nRF52840</vt:lpstr>
      <vt:lpstr>Giới thiệu về nRF52840</vt:lpstr>
      <vt:lpstr>Các sản phẩm của NRF52840</vt:lpstr>
      <vt:lpstr>Tính năng, thông số kỹ thuật</vt:lpstr>
      <vt:lpstr>Tính năng</vt:lpstr>
      <vt:lpstr>Thông số</vt:lpstr>
      <vt:lpstr>Thông số</vt:lpstr>
      <vt:lpstr>Sơ đồ chân của package QFN48, 1 loại package của nRF52840  </vt:lpstr>
      <vt:lpstr>Giới thiệu về nRF52840-DK</vt:lpstr>
      <vt:lpstr>Ưu điểm và nhược điểm</vt:lpstr>
      <vt:lpstr>So sánh với các dòng nF52</vt:lpstr>
      <vt:lpstr>So sánh với các loại MCU khác</vt:lpstr>
      <vt:lpstr>So sánh với các loại MCU khác</vt:lpstr>
      <vt:lpstr>So sánh với các loại MCU khác</vt:lpstr>
      <vt:lpstr>Hỗ trợ nhà sản xuất</vt:lpstr>
      <vt:lpstr>nRFf21540 RF FEM</vt:lpstr>
      <vt:lpstr>Tài liệu và cộng đồng</vt:lpstr>
      <vt:lpstr>Giá cả</vt:lpstr>
      <vt:lpstr>PowerPoint Presentation</vt:lpstr>
      <vt:lpstr>NRF52840 DK(development kit)</vt:lpstr>
      <vt:lpstr>nRF52840 Dongle</vt:lpstr>
      <vt:lpstr>Ứng dụng</vt:lpstr>
      <vt:lpstr>Ứng dụng</vt:lpstr>
      <vt:lpstr>Ứng dụng</vt:lpstr>
      <vt:lpstr>Ứng dụng</vt:lpstr>
      <vt:lpstr>Lập trình</vt:lpstr>
      <vt:lpstr>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Lập trình nhúng nRF52840</dc:title>
  <cp:lastModifiedBy>TDTH</cp:lastModifiedBy>
  <cp:revision>51</cp:revision>
  <dcterms:modified xsi:type="dcterms:W3CDTF">2024-03-18T13:05:21Z</dcterms:modified>
</cp:coreProperties>
</file>